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Roboto Medium"/>
      <p:regular r:id="rId11"/>
      <p:bold r:id="rId12"/>
      <p:italic r:id="rId13"/>
      <p:boldItalic r:id="rId14"/>
    </p:embeddedFont>
    <p:embeddedFont>
      <p:font typeface="Inter"/>
      <p:regular r:id="rId15"/>
      <p:bold r:id="rId16"/>
      <p:italic r:id="rId17"/>
      <p:boldItalic r:id="rId18"/>
    </p:embeddedFont>
    <p:embeddedFont>
      <p:font typeface="Inter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7AgESnr7D6rrMiaJm2aSLkIt9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Medium-bold.fntdata"/><Relationship Id="rId11" Type="http://schemas.openxmlformats.org/officeDocument/2006/relationships/font" Target="fonts/RobotoMedium-regular.fntdata"/><Relationship Id="rId22" Type="http://schemas.openxmlformats.org/officeDocument/2006/relationships/font" Target="fonts/InterMedium-boldItalic.fntdata"/><Relationship Id="rId10" Type="http://schemas.openxmlformats.org/officeDocument/2006/relationships/font" Target="fonts/Roboto-boldItalic.fntdata"/><Relationship Id="rId21" Type="http://schemas.openxmlformats.org/officeDocument/2006/relationships/font" Target="fonts/InterMedium-italic.fntdata"/><Relationship Id="rId13" Type="http://schemas.openxmlformats.org/officeDocument/2006/relationships/font" Target="fonts/RobotoMedium-italic.fntdata"/><Relationship Id="rId12" Type="http://schemas.openxmlformats.org/officeDocument/2006/relationships/font" Target="fonts/RobotoMedium-bold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italic.fntdata"/><Relationship Id="rId15" Type="http://schemas.openxmlformats.org/officeDocument/2006/relationships/font" Target="fonts/Inter-regular.fntdata"/><Relationship Id="rId14" Type="http://schemas.openxmlformats.org/officeDocument/2006/relationships/font" Target="fonts/RobotoMedium-boldItalic.fntdata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5" Type="http://schemas.openxmlformats.org/officeDocument/2006/relationships/slide" Target="slides/slide1.xml"/><Relationship Id="rId19" Type="http://schemas.openxmlformats.org/officeDocument/2006/relationships/font" Target="fonts/InterMedium-regular.fntdata"/><Relationship Id="rId6" Type="http://schemas.openxmlformats.org/officeDocument/2006/relationships/slide" Target="slides/slide2.xml"/><Relationship Id="rId18" Type="http://schemas.openxmlformats.org/officeDocument/2006/relationships/font" Target="fonts/Inter-boldItalic.fntdata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48e8f15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848e8f15c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laky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F0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785178" y="4556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Instructions:</a:t>
            </a:r>
            <a:endParaRPr b="0" i="0" sz="18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809900" y="946150"/>
            <a:ext cx="5274600" cy="4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Add the project name.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Define the tasks.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TASKS: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Move the blue arrow representing a task across its column to mark its</a:t>
            </a:r>
            <a:b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position on the chart (i.e., the time when you’ll tackle it).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Select and stretch the blue arrow representing a task across its column to mark its duration.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MILESTONES: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To set each milestone, select one of the 2 stars and drag &amp; drop it to the desired month on the timeline.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Add notes about the milestones next to the remaining star.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DEADLINES: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To set a deadline, select a red star and drag &amp; drop it to the desired hour on the timeline.</a:t>
            </a:r>
            <a:endParaRPr b="0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Add notes about the tasks below.</a:t>
            </a:r>
            <a:endParaRPr b="1" i="0" sz="1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PROJECT DEADLINE:</a:t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To mark the project deadline, select the yellow star and drag &amp; drop it to the desired hour on the timeline.</a:t>
            </a:r>
            <a:br>
              <a:rPr b="0"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b="0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09902" y="5944725"/>
            <a:ext cx="62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PRODUCTIVITY TIP: </a:t>
            </a:r>
            <a:br>
              <a:rPr b="1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Use </a:t>
            </a:r>
            <a:r>
              <a:rPr b="0" i="0" lang="en-US" sz="900" u="sng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Plaky</a:t>
            </a:r>
            <a:r>
              <a:rPr b="0" i="0" lang="en-US" sz="900" u="none" cap="none" strike="noStrike">
                <a:solidFill>
                  <a:srgbClr val="EF548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to manage your projects more efficiently</a:t>
            </a:r>
            <a:endParaRPr b="0" i="0" sz="9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113980" y="1717593"/>
            <a:ext cx="6088200" cy="3496200"/>
          </a:xfrm>
          <a:prstGeom prst="roundRect">
            <a:avLst>
              <a:gd fmla="val 16667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 title="Copy of Monthly Gantt Chart - Plaky.pptx (1).png"/>
          <p:cNvPicPr preferRelativeResize="0"/>
          <p:nvPr/>
        </p:nvPicPr>
        <p:blipFill rotWithShape="1">
          <a:blip r:embed="rId4">
            <a:alphaModFix/>
          </a:blip>
          <a:srcRect b="0" l="583" r="583" t="0"/>
          <a:stretch/>
        </p:blipFill>
        <p:spPr>
          <a:xfrm>
            <a:off x="6532975" y="1966275"/>
            <a:ext cx="5274600" cy="300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9" name="Google Shape;89;p1" title="Plaky_sign_only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98950" y="5790725"/>
            <a:ext cx="490500" cy="4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48e8f15c4_0_0"/>
          <p:cNvSpPr txBox="1"/>
          <p:nvPr/>
        </p:nvSpPr>
        <p:spPr>
          <a:xfrm>
            <a:off x="785178" y="6080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[Project name] - Monthly Gantt chart [Insert start date]</a:t>
            </a:r>
            <a:endParaRPr b="0" i="0" sz="1800" u="none" cap="none" strike="noStrike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g2848e8f15c4_0_0"/>
          <p:cNvSpPr/>
          <p:nvPr/>
        </p:nvSpPr>
        <p:spPr>
          <a:xfrm>
            <a:off x="1760250" y="1218525"/>
            <a:ext cx="8743500" cy="238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383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848e8f15c4_0_0"/>
          <p:cNvSpPr/>
          <p:nvPr/>
        </p:nvSpPr>
        <p:spPr>
          <a:xfrm>
            <a:off x="1760300" y="1221725"/>
            <a:ext cx="8743500" cy="238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45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848e8f15c4_0_0"/>
          <p:cNvSpPr txBox="1"/>
          <p:nvPr/>
        </p:nvSpPr>
        <p:spPr>
          <a:xfrm>
            <a:off x="778375" y="5735109"/>
            <a:ext cx="29004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g2848e8f15c4_0_0"/>
          <p:cNvSpPr/>
          <p:nvPr/>
        </p:nvSpPr>
        <p:spPr>
          <a:xfrm>
            <a:off x="1760549" y="1486350"/>
            <a:ext cx="8753100" cy="3933900"/>
          </a:xfrm>
          <a:prstGeom prst="rect">
            <a:avLst/>
          </a:prstGeom>
          <a:noFill/>
          <a:ln cap="flat" cmpd="sng" w="12700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848e8f15c4_0_0"/>
          <p:cNvSpPr txBox="1"/>
          <p:nvPr/>
        </p:nvSpPr>
        <p:spPr>
          <a:xfrm>
            <a:off x="769286" y="151812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1]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g2848e8f15c4_0_0"/>
          <p:cNvSpPr txBox="1"/>
          <p:nvPr/>
        </p:nvSpPr>
        <p:spPr>
          <a:xfrm>
            <a:off x="769281" y="1827178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2]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g2848e8f15c4_0_0"/>
          <p:cNvSpPr txBox="1"/>
          <p:nvPr/>
        </p:nvSpPr>
        <p:spPr>
          <a:xfrm>
            <a:off x="775100" y="2170089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3]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g2848e8f15c4_0_0"/>
          <p:cNvSpPr txBox="1"/>
          <p:nvPr/>
        </p:nvSpPr>
        <p:spPr>
          <a:xfrm>
            <a:off x="775100" y="2498481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4]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g2848e8f15c4_0_0"/>
          <p:cNvSpPr txBox="1"/>
          <p:nvPr/>
        </p:nvSpPr>
        <p:spPr>
          <a:xfrm>
            <a:off x="777541" y="2822264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5]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g2848e8f15c4_0_0"/>
          <p:cNvSpPr txBox="1"/>
          <p:nvPr/>
        </p:nvSpPr>
        <p:spPr>
          <a:xfrm>
            <a:off x="760261" y="3483205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7]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g2848e8f15c4_0_0"/>
          <p:cNvSpPr txBox="1"/>
          <p:nvPr/>
        </p:nvSpPr>
        <p:spPr>
          <a:xfrm>
            <a:off x="769157" y="315396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6]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g2848e8f15c4_0_0"/>
          <p:cNvSpPr txBox="1"/>
          <p:nvPr/>
        </p:nvSpPr>
        <p:spPr>
          <a:xfrm>
            <a:off x="756610" y="3805131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8]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g2848e8f15c4_0_0"/>
          <p:cNvSpPr txBox="1"/>
          <p:nvPr/>
        </p:nvSpPr>
        <p:spPr>
          <a:xfrm>
            <a:off x="756618" y="4145917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9]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g2848e8f15c4_0_0"/>
          <p:cNvSpPr txBox="1"/>
          <p:nvPr/>
        </p:nvSpPr>
        <p:spPr>
          <a:xfrm>
            <a:off x="775100" y="4479523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10]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g2848e8f15c4_0_0"/>
          <p:cNvSpPr txBox="1"/>
          <p:nvPr/>
        </p:nvSpPr>
        <p:spPr>
          <a:xfrm>
            <a:off x="769157" y="514976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12]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g2848e8f15c4_0_0"/>
          <p:cNvSpPr txBox="1"/>
          <p:nvPr/>
        </p:nvSpPr>
        <p:spPr>
          <a:xfrm>
            <a:off x="769157" y="4805648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[insert task 11]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11" name="Google Shape;111;g2848e8f15c4_0_0"/>
          <p:cNvCxnSpPr/>
          <p:nvPr/>
        </p:nvCxnSpPr>
        <p:spPr>
          <a:xfrm>
            <a:off x="1760300" y="1789829"/>
            <a:ext cx="87531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2" name="Google Shape;112;g2848e8f15c4_0_0"/>
          <p:cNvCxnSpPr/>
          <p:nvPr/>
        </p:nvCxnSpPr>
        <p:spPr>
          <a:xfrm>
            <a:off x="1777287" y="2120553"/>
            <a:ext cx="87366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3" name="Google Shape;113;g2848e8f15c4_0_0"/>
          <p:cNvCxnSpPr/>
          <p:nvPr/>
        </p:nvCxnSpPr>
        <p:spPr>
          <a:xfrm>
            <a:off x="1766233" y="2451277"/>
            <a:ext cx="87531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4" name="Google Shape;114;g2848e8f15c4_0_0"/>
          <p:cNvCxnSpPr/>
          <p:nvPr/>
        </p:nvCxnSpPr>
        <p:spPr>
          <a:xfrm>
            <a:off x="1777286" y="2781450"/>
            <a:ext cx="87366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5" name="Google Shape;115;g2848e8f15c4_0_0"/>
          <p:cNvCxnSpPr/>
          <p:nvPr/>
        </p:nvCxnSpPr>
        <p:spPr>
          <a:xfrm>
            <a:off x="1772167" y="3112174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6" name="Google Shape;116;g2848e8f15c4_0_0"/>
          <p:cNvCxnSpPr/>
          <p:nvPr/>
        </p:nvCxnSpPr>
        <p:spPr>
          <a:xfrm>
            <a:off x="1779620" y="3435876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7" name="Google Shape;117;g2848e8f15c4_0_0"/>
          <p:cNvCxnSpPr/>
          <p:nvPr/>
        </p:nvCxnSpPr>
        <p:spPr>
          <a:xfrm>
            <a:off x="1766233" y="3761961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8" name="Google Shape;118;g2848e8f15c4_0_0"/>
          <p:cNvCxnSpPr/>
          <p:nvPr/>
        </p:nvCxnSpPr>
        <p:spPr>
          <a:xfrm>
            <a:off x="1772167" y="4093236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9" name="Google Shape;119;g2848e8f15c4_0_0"/>
          <p:cNvCxnSpPr/>
          <p:nvPr/>
        </p:nvCxnSpPr>
        <p:spPr>
          <a:xfrm>
            <a:off x="1779620" y="4424511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0" name="Google Shape;120;g2848e8f15c4_0_0"/>
          <p:cNvCxnSpPr/>
          <p:nvPr/>
        </p:nvCxnSpPr>
        <p:spPr>
          <a:xfrm>
            <a:off x="1772167" y="4759404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1" name="Google Shape;121;g2848e8f15c4_0_0"/>
          <p:cNvCxnSpPr/>
          <p:nvPr/>
        </p:nvCxnSpPr>
        <p:spPr>
          <a:xfrm>
            <a:off x="1766233" y="5091144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0045C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2" name="Google Shape;122;g2848e8f15c4_0_0"/>
          <p:cNvSpPr txBox="1"/>
          <p:nvPr/>
        </p:nvSpPr>
        <p:spPr>
          <a:xfrm>
            <a:off x="1716350" y="1172750"/>
            <a:ext cx="896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1     2     3     4     5     6     7     8     9     10     11     12     13     14     15     16     17     18     19     20     21     22     23     24     25     26     27     28     29     30     31</a:t>
            </a:r>
            <a:endParaRPr b="0" i="0" sz="1000" u="none" cap="none" strike="noStrik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3" name="Google Shape;123;g2848e8f15c4_0_0"/>
          <p:cNvSpPr/>
          <p:nvPr/>
        </p:nvSpPr>
        <p:spPr>
          <a:xfrm>
            <a:off x="1955623" y="1583099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2848e8f15c4_0_0"/>
          <p:cNvCxnSpPr/>
          <p:nvPr/>
        </p:nvCxnSpPr>
        <p:spPr>
          <a:xfrm>
            <a:off x="1983026" y="121962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g2848e8f15c4_0_0"/>
          <p:cNvSpPr/>
          <p:nvPr/>
        </p:nvSpPr>
        <p:spPr>
          <a:xfrm>
            <a:off x="1955623" y="1903343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848e8f15c4_0_0"/>
          <p:cNvSpPr/>
          <p:nvPr/>
        </p:nvSpPr>
        <p:spPr>
          <a:xfrm>
            <a:off x="1955623" y="22351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848e8f15c4_0_0"/>
          <p:cNvSpPr/>
          <p:nvPr/>
        </p:nvSpPr>
        <p:spPr>
          <a:xfrm>
            <a:off x="1955623" y="256495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848e8f15c4_0_0"/>
          <p:cNvSpPr/>
          <p:nvPr/>
        </p:nvSpPr>
        <p:spPr>
          <a:xfrm>
            <a:off x="1955623" y="28995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848e8f15c4_0_0"/>
          <p:cNvSpPr/>
          <p:nvPr/>
        </p:nvSpPr>
        <p:spPr>
          <a:xfrm>
            <a:off x="1955623" y="3224560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848e8f15c4_0_0"/>
          <p:cNvSpPr/>
          <p:nvPr/>
        </p:nvSpPr>
        <p:spPr>
          <a:xfrm>
            <a:off x="1955623" y="354959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848e8f15c4_0_0"/>
          <p:cNvSpPr/>
          <p:nvPr/>
        </p:nvSpPr>
        <p:spPr>
          <a:xfrm>
            <a:off x="1955623" y="387463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848e8f15c4_0_0"/>
          <p:cNvSpPr/>
          <p:nvPr/>
        </p:nvSpPr>
        <p:spPr>
          <a:xfrm>
            <a:off x="1955623" y="420921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848e8f15c4_0_0"/>
          <p:cNvSpPr/>
          <p:nvPr/>
        </p:nvSpPr>
        <p:spPr>
          <a:xfrm>
            <a:off x="1955623" y="4539019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848e8f15c4_0_0"/>
          <p:cNvSpPr/>
          <p:nvPr/>
        </p:nvSpPr>
        <p:spPr>
          <a:xfrm>
            <a:off x="1955623" y="48688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848e8f15c4_0_0"/>
          <p:cNvSpPr/>
          <p:nvPr/>
        </p:nvSpPr>
        <p:spPr>
          <a:xfrm>
            <a:off x="1955623" y="520366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g2848e8f15c4_0_0"/>
          <p:cNvCxnSpPr/>
          <p:nvPr/>
        </p:nvCxnSpPr>
        <p:spPr>
          <a:xfrm>
            <a:off x="22247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g2848e8f15c4_0_0"/>
          <p:cNvCxnSpPr/>
          <p:nvPr/>
        </p:nvCxnSpPr>
        <p:spPr>
          <a:xfrm>
            <a:off x="24533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g2848e8f15c4_0_0"/>
          <p:cNvCxnSpPr/>
          <p:nvPr/>
        </p:nvCxnSpPr>
        <p:spPr>
          <a:xfrm>
            <a:off x="26819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g2848e8f15c4_0_0"/>
          <p:cNvCxnSpPr/>
          <p:nvPr/>
        </p:nvCxnSpPr>
        <p:spPr>
          <a:xfrm>
            <a:off x="29105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g2848e8f15c4_0_0"/>
          <p:cNvCxnSpPr/>
          <p:nvPr/>
        </p:nvCxnSpPr>
        <p:spPr>
          <a:xfrm>
            <a:off x="31391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g2848e8f15c4_0_0"/>
          <p:cNvCxnSpPr/>
          <p:nvPr/>
        </p:nvCxnSpPr>
        <p:spPr>
          <a:xfrm>
            <a:off x="33677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g2848e8f15c4_0_0"/>
          <p:cNvCxnSpPr/>
          <p:nvPr/>
        </p:nvCxnSpPr>
        <p:spPr>
          <a:xfrm>
            <a:off x="35963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g2848e8f15c4_0_0"/>
          <p:cNvCxnSpPr/>
          <p:nvPr/>
        </p:nvCxnSpPr>
        <p:spPr>
          <a:xfrm>
            <a:off x="3825589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g2848e8f15c4_0_0"/>
          <p:cNvCxnSpPr/>
          <p:nvPr/>
        </p:nvCxnSpPr>
        <p:spPr>
          <a:xfrm>
            <a:off x="4140325" y="1227492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g2848e8f15c4_0_0"/>
          <p:cNvCxnSpPr/>
          <p:nvPr/>
        </p:nvCxnSpPr>
        <p:spPr>
          <a:xfrm>
            <a:off x="4442641" y="1222525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g2848e8f15c4_0_0"/>
          <p:cNvCxnSpPr/>
          <p:nvPr/>
        </p:nvCxnSpPr>
        <p:spPr>
          <a:xfrm>
            <a:off x="4749925" y="1222525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g2848e8f15c4_0_0"/>
          <p:cNvCxnSpPr/>
          <p:nvPr/>
        </p:nvCxnSpPr>
        <p:spPr>
          <a:xfrm>
            <a:off x="50572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g2848e8f15c4_0_0"/>
          <p:cNvCxnSpPr/>
          <p:nvPr/>
        </p:nvCxnSpPr>
        <p:spPr>
          <a:xfrm>
            <a:off x="53620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g2848e8f15c4_0_0"/>
          <p:cNvCxnSpPr/>
          <p:nvPr/>
        </p:nvCxnSpPr>
        <p:spPr>
          <a:xfrm>
            <a:off x="56668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g2848e8f15c4_0_0"/>
          <p:cNvCxnSpPr/>
          <p:nvPr/>
        </p:nvCxnSpPr>
        <p:spPr>
          <a:xfrm>
            <a:off x="59716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g2848e8f15c4_0_0"/>
          <p:cNvCxnSpPr/>
          <p:nvPr/>
        </p:nvCxnSpPr>
        <p:spPr>
          <a:xfrm>
            <a:off x="6278892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g2848e8f15c4_0_0"/>
          <p:cNvCxnSpPr/>
          <p:nvPr/>
        </p:nvCxnSpPr>
        <p:spPr>
          <a:xfrm>
            <a:off x="65812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g2848e8f15c4_0_0"/>
          <p:cNvCxnSpPr/>
          <p:nvPr/>
        </p:nvCxnSpPr>
        <p:spPr>
          <a:xfrm>
            <a:off x="6886009" y="1217557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g2848e8f15c4_0_0"/>
          <p:cNvCxnSpPr/>
          <p:nvPr/>
        </p:nvCxnSpPr>
        <p:spPr>
          <a:xfrm>
            <a:off x="71908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g2848e8f15c4_0_0"/>
          <p:cNvCxnSpPr/>
          <p:nvPr/>
        </p:nvCxnSpPr>
        <p:spPr>
          <a:xfrm>
            <a:off x="74807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g2848e8f15c4_0_0"/>
          <p:cNvCxnSpPr/>
          <p:nvPr/>
        </p:nvCxnSpPr>
        <p:spPr>
          <a:xfrm>
            <a:off x="7790473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g2848e8f15c4_0_0"/>
          <p:cNvCxnSpPr/>
          <p:nvPr/>
        </p:nvCxnSpPr>
        <p:spPr>
          <a:xfrm>
            <a:off x="8095273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g2848e8f15c4_0_0"/>
          <p:cNvCxnSpPr/>
          <p:nvPr/>
        </p:nvCxnSpPr>
        <p:spPr>
          <a:xfrm>
            <a:off x="83951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g2848e8f15c4_0_0"/>
          <p:cNvCxnSpPr/>
          <p:nvPr/>
        </p:nvCxnSpPr>
        <p:spPr>
          <a:xfrm>
            <a:off x="86999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g2848e8f15c4_0_0"/>
          <p:cNvCxnSpPr/>
          <p:nvPr/>
        </p:nvCxnSpPr>
        <p:spPr>
          <a:xfrm>
            <a:off x="90047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g2848e8f15c4_0_0"/>
          <p:cNvCxnSpPr/>
          <p:nvPr/>
        </p:nvCxnSpPr>
        <p:spPr>
          <a:xfrm>
            <a:off x="9299570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g2848e8f15c4_0_0"/>
          <p:cNvCxnSpPr/>
          <p:nvPr/>
        </p:nvCxnSpPr>
        <p:spPr>
          <a:xfrm>
            <a:off x="96143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g2848e8f15c4_0_0"/>
          <p:cNvCxnSpPr/>
          <p:nvPr/>
        </p:nvCxnSpPr>
        <p:spPr>
          <a:xfrm>
            <a:off x="9919105" y="1226692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g2848e8f15c4_0_0"/>
          <p:cNvCxnSpPr/>
          <p:nvPr/>
        </p:nvCxnSpPr>
        <p:spPr>
          <a:xfrm>
            <a:off x="10223905" y="1226692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g2848e8f15c4_0_0"/>
          <p:cNvCxnSpPr/>
          <p:nvPr/>
        </p:nvCxnSpPr>
        <p:spPr>
          <a:xfrm>
            <a:off x="1760300" y="1472571"/>
            <a:ext cx="8751000" cy="0"/>
          </a:xfrm>
          <a:prstGeom prst="straightConnector1">
            <a:avLst/>
          </a:prstGeom>
          <a:noFill/>
          <a:ln cap="flat" cmpd="sng" w="28575">
            <a:solidFill>
              <a:srgbClr val="272638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6" name="Google Shape;166;g2848e8f15c4_0_0"/>
          <p:cNvSpPr txBox="1"/>
          <p:nvPr/>
        </p:nvSpPr>
        <p:spPr>
          <a:xfrm>
            <a:off x="6992175" y="5546025"/>
            <a:ext cx="32316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848e8f15c4_0_0"/>
          <p:cNvSpPr txBox="1"/>
          <p:nvPr/>
        </p:nvSpPr>
        <p:spPr>
          <a:xfrm>
            <a:off x="6664175" y="5516225"/>
            <a:ext cx="34227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848e8f15c4_0_0"/>
          <p:cNvSpPr txBox="1"/>
          <p:nvPr/>
        </p:nvSpPr>
        <p:spPr>
          <a:xfrm>
            <a:off x="7029875" y="5736875"/>
            <a:ext cx="28869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1 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2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3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4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Milestone 5 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9" name="Google Shape;169;g2848e8f15c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9738" y="57577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848e8f15c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3258" y="57577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848e8f15c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9736" y="59060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848e8f15c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3273" y="59060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848e8f15c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3274" y="642032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848e8f15c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9733" y="641222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848e8f15c4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9722" y="6084988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848e8f15c4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3259" y="608905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848e8f15c4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3249" y="626390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848e8f15c4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69733" y="6263900"/>
            <a:ext cx="172998" cy="1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848e8f15c4_0_0"/>
          <p:cNvSpPr txBox="1"/>
          <p:nvPr/>
        </p:nvSpPr>
        <p:spPr>
          <a:xfrm>
            <a:off x="6420425" y="5467800"/>
            <a:ext cx="2986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Drag &amp; drop these stars to mark milestones:</a:t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g2848e8f15c4_0_0"/>
          <p:cNvSpPr txBox="1"/>
          <p:nvPr/>
        </p:nvSpPr>
        <p:spPr>
          <a:xfrm>
            <a:off x="983975" y="5516225"/>
            <a:ext cx="40731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848e8f15c4_0_0"/>
          <p:cNvSpPr txBox="1"/>
          <p:nvPr/>
        </p:nvSpPr>
        <p:spPr>
          <a:xfrm>
            <a:off x="756600" y="5608927"/>
            <a:ext cx="27768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g2848e8f15c4_0_0"/>
          <p:cNvSpPr txBox="1"/>
          <p:nvPr/>
        </p:nvSpPr>
        <p:spPr>
          <a:xfrm>
            <a:off x="1073425" y="5620575"/>
            <a:ext cx="44874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34535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10448" y="56458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51685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848e8f15c4_0_0"/>
          <p:cNvSpPr txBox="1"/>
          <p:nvPr/>
        </p:nvSpPr>
        <p:spPr>
          <a:xfrm>
            <a:off x="563475" y="5612425"/>
            <a:ext cx="29004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Drag &amp; drop these stars to mark deadlines: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g2848e8f15c4_0_0"/>
          <p:cNvSpPr txBox="1"/>
          <p:nvPr/>
        </p:nvSpPr>
        <p:spPr>
          <a:xfrm>
            <a:off x="563475" y="6047007"/>
            <a:ext cx="38460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Drag &amp; drop this star to mark the overall project deadline:</a:t>
            </a:r>
            <a:endParaRPr b="0" i="0" sz="105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8" name="Google Shape;188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91902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16027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30768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92918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08460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69610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47311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848e8f15c4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49710" y="6089075"/>
            <a:ext cx="185897" cy="1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848e8f15c4_0_0" title="Plaky_sign_only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98950" y="5790725"/>
            <a:ext cx="490500" cy="4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2019-12-20T11:31:53Z</dcterms:created>
  <dc:creator>Kojić</dc:creator>
</cp:coreProperties>
</file>