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y="5143500" cx="9144000"/>
  <p:notesSz cx="6858000" cy="9144000"/>
  <p:embeddedFontLst>
    <p:embeddedFont>
      <p:font typeface="Inter Light"/>
      <p:regular r:id="rId14"/>
      <p:bold r:id="rId15"/>
      <p:italic r:id="rId16"/>
      <p:boldItalic r:id="rId17"/>
    </p:embeddedFont>
    <p:embeddedFont>
      <p:font typeface="Inter SemiBold"/>
      <p:regular r:id="rId18"/>
      <p:bold r:id="rId19"/>
      <p:italic r:id="rId20"/>
      <p:boldItalic r:id="rId21"/>
    </p:embeddedFont>
    <p:embeddedFont>
      <p:font typeface="Inter"/>
      <p:regular r:id="rId22"/>
      <p:bold r:id="rId23"/>
      <p:italic r:id="rId24"/>
      <p:boldItalic r:id="rId2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43C5019-28F9-499B-9A77-22221EDD6FA8}">
  <a:tblStyle styleId="{C43C5019-28F9-499B-9A77-22221EDD6FA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SemiBold-italic.fntdata"/><Relationship Id="rId22" Type="http://schemas.openxmlformats.org/officeDocument/2006/relationships/font" Target="fonts/Inter-regular.fntdata"/><Relationship Id="rId21" Type="http://schemas.openxmlformats.org/officeDocument/2006/relationships/font" Target="fonts/InterSemiBold-boldItalic.fntdata"/><Relationship Id="rId24" Type="http://schemas.openxmlformats.org/officeDocument/2006/relationships/font" Target="fonts/Inter-italic.fntdata"/><Relationship Id="rId23" Type="http://schemas.openxmlformats.org/officeDocument/2006/relationships/font" Target="fonts/Inter-bold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5" Type="http://schemas.openxmlformats.org/officeDocument/2006/relationships/font" Target="fonts/Inter-boldItalic.fntdata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font" Target="fonts/InterLight-bold.fntdata"/><Relationship Id="rId14" Type="http://schemas.openxmlformats.org/officeDocument/2006/relationships/font" Target="fonts/InterLight-regular.fntdata"/><Relationship Id="rId17" Type="http://schemas.openxmlformats.org/officeDocument/2006/relationships/font" Target="fonts/InterLight-boldItalic.fntdata"/><Relationship Id="rId16" Type="http://schemas.openxmlformats.org/officeDocument/2006/relationships/font" Target="fonts/InterLight-italic.fntdata"/><Relationship Id="rId19" Type="http://schemas.openxmlformats.org/officeDocument/2006/relationships/font" Target="fonts/InterSemiBold-bold.fntdata"/><Relationship Id="rId18" Type="http://schemas.openxmlformats.org/officeDocument/2006/relationships/font" Target="fonts/InterSemiBold-regular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f59b9e8f48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f59b9e8f48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59b9e8f48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59b9e8f48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f59b9e8f48_0_1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f59b9e8f48_0_1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3f59b9e8f48_0_12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3f59b9e8f48_0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3f59b9e8f48_0_1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" name="Google Shape;86;g3f59b9e8f48_0_1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3f59b9e8f48_0_1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3f59b9e8f48_0_1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f59b9e8f48_0_14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f59b9e8f48_0_14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Relationship Id="rId4" Type="http://schemas.openxmlformats.org/officeDocument/2006/relationships/hyperlink" Target="https://plaky.com/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.png"/><Relationship Id="rId4" Type="http://schemas.openxmlformats.org/officeDocument/2006/relationships/hyperlink" Target="https://plaky.com/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.png"/><Relationship Id="rId4" Type="http://schemas.openxmlformats.org/officeDocument/2006/relationships/hyperlink" Target="https://plaky.com/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hyperlink" Target="https://plaky.com/" TargetMode="Externa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.png"/><Relationship Id="rId4" Type="http://schemas.openxmlformats.org/officeDocument/2006/relationships/hyperlink" Target="https://plaky.com/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Relationship Id="rId4" Type="http://schemas.openxmlformats.org/officeDocument/2006/relationships/hyperlink" Target="https://plaky.com/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170150" y="2129025"/>
            <a:ext cx="8106000" cy="885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54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Cost benefit analysis</a:t>
            </a:r>
            <a:endParaRPr sz="54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178399" y="4640875"/>
            <a:ext cx="2422800" cy="29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2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Presenter: </a:t>
            </a:r>
            <a:r>
              <a:rPr lang="en" sz="1200">
                <a:solidFill>
                  <a:schemeClr val="lt1"/>
                </a:solidFill>
                <a:latin typeface="Inter SemiBold"/>
                <a:ea typeface="Inter SemiBold"/>
                <a:cs typeface="Inter SemiBold"/>
                <a:sym typeface="Inter SemiBold"/>
              </a:rPr>
              <a:t>Name Surname</a:t>
            </a:r>
            <a:endParaRPr sz="1200">
              <a:solidFill>
                <a:schemeClr val="lt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  <p:pic>
        <p:nvPicPr>
          <p:cNvPr id="56" name="Google Shape;56;p13" title="plaky_logo_white.png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74325" y="274325"/>
            <a:ext cx="693006" cy="22845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13"/>
          <p:cNvSpPr txBox="1"/>
          <p:nvPr>
            <p:ph idx="1" type="subTitle"/>
          </p:nvPr>
        </p:nvSpPr>
        <p:spPr>
          <a:xfrm>
            <a:off x="3011749" y="4640875"/>
            <a:ext cx="2422800" cy="296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SzPts val="1018"/>
              <a:buNone/>
            </a:pPr>
            <a:r>
              <a:rPr lang="en" sz="12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Date</a:t>
            </a:r>
            <a:r>
              <a:rPr lang="en" sz="1200">
                <a:solidFill>
                  <a:schemeClr val="lt1"/>
                </a:solidFill>
                <a:latin typeface="Inter Light"/>
                <a:ea typeface="Inter Light"/>
                <a:cs typeface="Inter Light"/>
                <a:sym typeface="Inter Light"/>
              </a:rPr>
              <a:t>: </a:t>
            </a:r>
            <a:endParaRPr sz="1200">
              <a:solidFill>
                <a:schemeClr val="lt1"/>
              </a:solidFill>
              <a:latin typeface="Inter SemiBold"/>
              <a:ea typeface="Inter SemiBold"/>
              <a:cs typeface="Inter SemiBold"/>
              <a:sym typeface="Inter SemiBo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4"/>
          <p:cNvSpPr txBox="1"/>
          <p:nvPr>
            <p:ph type="ctrTitle"/>
          </p:nvPr>
        </p:nvSpPr>
        <p:spPr>
          <a:xfrm>
            <a:off x="151059" y="82497"/>
            <a:ext cx="3570600" cy="73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Inter"/>
                <a:ea typeface="Inter"/>
                <a:cs typeface="Inter"/>
                <a:sym typeface="Inter"/>
              </a:rPr>
              <a:t>Overview</a:t>
            </a:r>
            <a:endParaRPr sz="36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63" name="Google Shape;63;p14" title="plaky_logo_primary_black.png"/>
          <p:cNvPicPr preferRelativeResize="0"/>
          <p:nvPr/>
        </p:nvPicPr>
        <p:blipFill rotWithShape="1">
          <a:blip r:embed="rId3">
            <a:alphaModFix/>
          </a:blip>
          <a:srcRect b="10" l="0" r="0" t="0"/>
          <a:stretch/>
        </p:blipFill>
        <p:spPr>
          <a:xfrm>
            <a:off x="274325" y="4645299"/>
            <a:ext cx="692999" cy="2284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64" name="Google Shape;64;p14"/>
          <p:cNvGraphicFramePr/>
          <p:nvPr/>
        </p:nvGraphicFramePr>
        <p:xfrm>
          <a:off x="613688" y="13419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{C43C5019-28F9-499B-9A77-22221EDD6FA8}</a:tableStyleId>
              </a:tblPr>
              <a:tblGrid>
                <a:gridCol w="1583325"/>
                <a:gridCol w="1583325"/>
                <a:gridCol w="1583325"/>
                <a:gridCol w="1583325"/>
                <a:gridCol w="1583325"/>
              </a:tblGrid>
              <a:tr h="474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Project plan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Cost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Benefits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BCR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Notes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</a:tr>
              <a:tr h="474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Project plan 1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4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Project plan 2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4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Project plan 3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4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Project plan 4 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4749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Project plan 5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65" name="Google Shape;65;p14"/>
          <p:cNvSpPr txBox="1"/>
          <p:nvPr/>
        </p:nvSpPr>
        <p:spPr>
          <a:xfrm>
            <a:off x="5629275" y="4552950"/>
            <a:ext cx="2901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Inter"/>
                <a:ea typeface="Inter"/>
                <a:cs typeface="Inter"/>
                <a:sym typeface="Inter"/>
              </a:rPr>
              <a:t>Manage projects with </a:t>
            </a:r>
            <a:r>
              <a:rPr lang="en" u="sng">
                <a:solidFill>
                  <a:srgbClr val="4E8AFF"/>
                </a:solid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Plaky</a:t>
            </a:r>
            <a:endParaRPr>
              <a:solidFill>
                <a:srgbClr val="4E8A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>
            <p:ph type="ctrTitle"/>
          </p:nvPr>
        </p:nvSpPr>
        <p:spPr>
          <a:xfrm>
            <a:off x="151059" y="82497"/>
            <a:ext cx="3570600" cy="73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Inter"/>
                <a:ea typeface="Inter"/>
                <a:cs typeface="Inter"/>
                <a:sym typeface="Inter"/>
              </a:rPr>
              <a:t>Project plan 1</a:t>
            </a:r>
            <a:endParaRPr sz="36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71" name="Google Shape;71;p15" title="plaky_logo_primary_black.png"/>
          <p:cNvPicPr preferRelativeResize="0"/>
          <p:nvPr/>
        </p:nvPicPr>
        <p:blipFill rotWithShape="1">
          <a:blip r:embed="rId3">
            <a:alphaModFix/>
          </a:blip>
          <a:srcRect b="10" l="0" r="0" t="0"/>
          <a:stretch/>
        </p:blipFill>
        <p:spPr>
          <a:xfrm>
            <a:off x="274325" y="4645299"/>
            <a:ext cx="692999" cy="2284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72" name="Google Shape;72;p15"/>
          <p:cNvGraphicFramePr/>
          <p:nvPr/>
        </p:nvGraphicFramePr>
        <p:xfrm>
          <a:off x="840075" y="1513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{C43C5019-28F9-499B-9A77-22221EDD6FA8}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Timeline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Cost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Benefit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Notes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Q3 2026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Q4 2026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Q1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Q2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Q3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73" name="Google Shape;73;p15"/>
          <p:cNvSpPr txBox="1"/>
          <p:nvPr>
            <p:ph idx="4294967295" type="body"/>
          </p:nvPr>
        </p:nvSpPr>
        <p:spPr>
          <a:xfrm>
            <a:off x="5040375" y="220350"/>
            <a:ext cx="3038700" cy="4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434343"/>
                </a:solidFill>
                <a:latin typeface="Inter"/>
                <a:ea typeface="Inter"/>
                <a:cs typeface="Inter"/>
                <a:sym typeface="Inter"/>
              </a:rPr>
              <a:t>BCR: </a:t>
            </a:r>
            <a:endParaRPr>
              <a:solidFill>
                <a:srgbClr val="43434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4" name="Google Shape;74;p15"/>
          <p:cNvSpPr txBox="1"/>
          <p:nvPr/>
        </p:nvSpPr>
        <p:spPr>
          <a:xfrm>
            <a:off x="5079075" y="45044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Manage projects with </a:t>
            </a:r>
            <a:r>
              <a:rPr lang="en" u="sng">
                <a:solidFill>
                  <a:srgbClr val="4E8AFF"/>
                </a:solid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Plaky</a:t>
            </a:r>
            <a:endParaRPr>
              <a:solidFill>
                <a:srgbClr val="4E8A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>
            <p:ph type="ctrTitle"/>
          </p:nvPr>
        </p:nvSpPr>
        <p:spPr>
          <a:xfrm>
            <a:off x="151059" y="82497"/>
            <a:ext cx="3570600" cy="73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Inter"/>
                <a:ea typeface="Inter"/>
                <a:cs typeface="Inter"/>
                <a:sym typeface="Inter"/>
              </a:rPr>
              <a:t>Project plan 2</a:t>
            </a:r>
            <a:endParaRPr sz="36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0" name="Google Shape;80;p16" title="plaky_logo_primary_black.png"/>
          <p:cNvPicPr preferRelativeResize="0"/>
          <p:nvPr/>
        </p:nvPicPr>
        <p:blipFill rotWithShape="1">
          <a:blip r:embed="rId3">
            <a:alphaModFix/>
          </a:blip>
          <a:srcRect b="10" l="0" r="0" t="0"/>
          <a:stretch/>
        </p:blipFill>
        <p:spPr>
          <a:xfrm>
            <a:off x="274325" y="4645299"/>
            <a:ext cx="692999" cy="2284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1" name="Google Shape;81;p16"/>
          <p:cNvGraphicFramePr/>
          <p:nvPr/>
        </p:nvGraphicFramePr>
        <p:xfrm>
          <a:off x="840075" y="1513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{C43C5019-28F9-499B-9A77-22221EDD6FA8}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Timeline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Cost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Benefit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Notes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Q3 2026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Q4 2026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Q1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Q2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Q3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82" name="Google Shape;82;p16"/>
          <p:cNvSpPr txBox="1"/>
          <p:nvPr>
            <p:ph idx="4294967295" type="body"/>
          </p:nvPr>
        </p:nvSpPr>
        <p:spPr>
          <a:xfrm>
            <a:off x="5040375" y="220350"/>
            <a:ext cx="3038700" cy="4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434343"/>
                </a:solidFill>
                <a:latin typeface="Inter"/>
                <a:ea typeface="Inter"/>
                <a:cs typeface="Inter"/>
                <a:sym typeface="Inter"/>
              </a:rPr>
              <a:t>BCR: </a:t>
            </a:r>
            <a:endParaRPr>
              <a:solidFill>
                <a:srgbClr val="43434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5079075" y="44735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Manage projects with </a:t>
            </a:r>
            <a:r>
              <a:rPr lang="en" u="sng">
                <a:solidFill>
                  <a:srgbClr val="4E8AFF"/>
                </a:solid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Plaky</a:t>
            </a:r>
            <a:endParaRPr>
              <a:solidFill>
                <a:srgbClr val="4E8A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7"/>
          <p:cNvSpPr txBox="1"/>
          <p:nvPr>
            <p:ph type="ctrTitle"/>
          </p:nvPr>
        </p:nvSpPr>
        <p:spPr>
          <a:xfrm>
            <a:off x="151059" y="82497"/>
            <a:ext cx="3570600" cy="73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Inter"/>
                <a:ea typeface="Inter"/>
                <a:cs typeface="Inter"/>
                <a:sym typeface="Inter"/>
              </a:rPr>
              <a:t>Project plan 3</a:t>
            </a:r>
            <a:endParaRPr sz="36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89" name="Google Shape;89;p17" title="plaky_logo_primary_black.png"/>
          <p:cNvPicPr preferRelativeResize="0"/>
          <p:nvPr/>
        </p:nvPicPr>
        <p:blipFill rotWithShape="1">
          <a:blip r:embed="rId3">
            <a:alphaModFix/>
          </a:blip>
          <a:srcRect b="10" l="0" r="0" t="0"/>
          <a:stretch/>
        </p:blipFill>
        <p:spPr>
          <a:xfrm>
            <a:off x="274325" y="4645299"/>
            <a:ext cx="692999" cy="2284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0" name="Google Shape;90;p17"/>
          <p:cNvGraphicFramePr/>
          <p:nvPr/>
        </p:nvGraphicFramePr>
        <p:xfrm>
          <a:off x="840075" y="1513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{C43C5019-28F9-499B-9A77-22221EDD6FA8}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Timeline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Cost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Benefit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Notes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Q3 2026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Q4 2026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Q1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Q2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Q3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91" name="Google Shape;91;p17"/>
          <p:cNvSpPr txBox="1"/>
          <p:nvPr>
            <p:ph idx="4294967295" type="body"/>
          </p:nvPr>
        </p:nvSpPr>
        <p:spPr>
          <a:xfrm>
            <a:off x="5040375" y="220350"/>
            <a:ext cx="3038700" cy="4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434343"/>
                </a:solidFill>
                <a:latin typeface="Inter"/>
                <a:ea typeface="Inter"/>
                <a:cs typeface="Inter"/>
                <a:sym typeface="Inter"/>
              </a:rPr>
              <a:t>BCR: </a:t>
            </a:r>
            <a:endParaRPr>
              <a:solidFill>
                <a:srgbClr val="43434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2" name="Google Shape;92;p17"/>
          <p:cNvSpPr txBox="1"/>
          <p:nvPr/>
        </p:nvSpPr>
        <p:spPr>
          <a:xfrm>
            <a:off x="5079075" y="44735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Manage projects with </a:t>
            </a:r>
            <a:r>
              <a:rPr lang="en" u="sng">
                <a:solidFill>
                  <a:srgbClr val="4E8AFF"/>
                </a:solid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Plaky</a:t>
            </a:r>
            <a:endParaRPr>
              <a:solidFill>
                <a:srgbClr val="4E8A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8"/>
          <p:cNvSpPr txBox="1"/>
          <p:nvPr>
            <p:ph type="ctrTitle"/>
          </p:nvPr>
        </p:nvSpPr>
        <p:spPr>
          <a:xfrm>
            <a:off x="151059" y="82497"/>
            <a:ext cx="3570600" cy="73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Inter"/>
                <a:ea typeface="Inter"/>
                <a:cs typeface="Inter"/>
                <a:sym typeface="Inter"/>
              </a:rPr>
              <a:t>Project plan 4</a:t>
            </a:r>
            <a:endParaRPr sz="36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98" name="Google Shape;98;p18" title="plaky_logo_primary_black.png"/>
          <p:cNvPicPr preferRelativeResize="0"/>
          <p:nvPr/>
        </p:nvPicPr>
        <p:blipFill rotWithShape="1">
          <a:blip r:embed="rId3">
            <a:alphaModFix/>
          </a:blip>
          <a:srcRect b="10" l="0" r="0" t="0"/>
          <a:stretch/>
        </p:blipFill>
        <p:spPr>
          <a:xfrm>
            <a:off x="274325" y="4645299"/>
            <a:ext cx="692999" cy="2284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9" name="Google Shape;99;p18"/>
          <p:cNvGraphicFramePr/>
          <p:nvPr/>
        </p:nvGraphicFramePr>
        <p:xfrm>
          <a:off x="840075" y="1513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{C43C5019-28F9-499B-9A77-22221EDD6FA8}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Timeline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Cost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Benefit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Notes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Q3 2026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Q4 2026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Q1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Q2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Q3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0" name="Google Shape;100;p18"/>
          <p:cNvSpPr txBox="1"/>
          <p:nvPr>
            <p:ph idx="4294967295" type="body"/>
          </p:nvPr>
        </p:nvSpPr>
        <p:spPr>
          <a:xfrm>
            <a:off x="5040375" y="220350"/>
            <a:ext cx="3038700" cy="4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434343"/>
                </a:solidFill>
                <a:latin typeface="Inter"/>
                <a:ea typeface="Inter"/>
                <a:cs typeface="Inter"/>
                <a:sym typeface="Inter"/>
              </a:rPr>
              <a:t>BCR: </a:t>
            </a:r>
            <a:endParaRPr>
              <a:solidFill>
                <a:srgbClr val="43434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1" name="Google Shape;101;p18"/>
          <p:cNvSpPr txBox="1"/>
          <p:nvPr/>
        </p:nvSpPr>
        <p:spPr>
          <a:xfrm>
            <a:off x="5079075" y="44735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Manage projects with </a:t>
            </a:r>
            <a:r>
              <a:rPr lang="en" u="sng">
                <a:solidFill>
                  <a:srgbClr val="4E8AFF"/>
                </a:solid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Plaky</a:t>
            </a:r>
            <a:endParaRPr>
              <a:solidFill>
                <a:srgbClr val="4E8A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>
            <p:ph type="ctrTitle"/>
          </p:nvPr>
        </p:nvSpPr>
        <p:spPr>
          <a:xfrm>
            <a:off x="151059" y="82497"/>
            <a:ext cx="3570600" cy="7368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>
                <a:latin typeface="Inter"/>
                <a:ea typeface="Inter"/>
                <a:cs typeface="Inter"/>
                <a:sym typeface="Inter"/>
              </a:rPr>
              <a:t>Project plan 5</a:t>
            </a:r>
            <a:endParaRPr sz="3600">
              <a:latin typeface="Inter"/>
              <a:ea typeface="Inter"/>
              <a:cs typeface="Inter"/>
              <a:sym typeface="Inter"/>
            </a:endParaRPr>
          </a:p>
        </p:txBody>
      </p:sp>
      <p:pic>
        <p:nvPicPr>
          <p:cNvPr id="107" name="Google Shape;107;p19" title="plaky_logo_primary_black.png"/>
          <p:cNvPicPr preferRelativeResize="0"/>
          <p:nvPr/>
        </p:nvPicPr>
        <p:blipFill rotWithShape="1">
          <a:blip r:embed="rId3">
            <a:alphaModFix/>
          </a:blip>
          <a:srcRect b="10" l="0" r="0" t="0"/>
          <a:stretch/>
        </p:blipFill>
        <p:spPr>
          <a:xfrm>
            <a:off x="274325" y="4645299"/>
            <a:ext cx="692999" cy="2284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08" name="Google Shape;108;p19"/>
          <p:cNvGraphicFramePr/>
          <p:nvPr/>
        </p:nvGraphicFramePr>
        <p:xfrm>
          <a:off x="840075" y="15130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{C43C5019-28F9-499B-9A77-22221EDD6FA8}</a:tableStyleId>
              </a:tblPr>
              <a:tblGrid>
                <a:gridCol w="1809750"/>
                <a:gridCol w="1809750"/>
                <a:gridCol w="1809750"/>
                <a:gridCol w="1809750"/>
              </a:tblGrid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Timeline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Cost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Benefit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en">
                          <a:solidFill>
                            <a:schemeClr val="lt1"/>
                          </a:solidFill>
                          <a:latin typeface="Inter"/>
                          <a:ea typeface="Inter"/>
                          <a:cs typeface="Inter"/>
                          <a:sym typeface="Inter"/>
                        </a:rPr>
                        <a:t>Notes</a:t>
                      </a:r>
                      <a:endParaRPr b="1">
                        <a:solidFill>
                          <a:schemeClr val="lt1"/>
                        </a:solidFill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4E8AFF"/>
                    </a:solidFill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Q3 2026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Q4 2026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Q1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Q2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  <a:tr h="381000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>
                          <a:latin typeface="Inter"/>
                          <a:ea typeface="Inter"/>
                          <a:cs typeface="Inter"/>
                          <a:sym typeface="Inter"/>
                        </a:rPr>
                        <a:t>Q3 2027</a:t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t/>
                      </a:r>
                      <a:endParaRPr>
                        <a:latin typeface="Inter"/>
                        <a:ea typeface="Inter"/>
                        <a:cs typeface="Inter"/>
                        <a:sym typeface="Inter"/>
                      </a:endParaRPr>
                    </a:p>
                  </a:txBody>
                  <a:tcPr marT="91425" marB="91425" marR="91425" marL="91425">
                    <a:lnL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chemeClr val="dk1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</a:tcPr>
                </a:tc>
              </a:tr>
            </a:tbl>
          </a:graphicData>
        </a:graphic>
      </p:graphicFrame>
      <p:sp>
        <p:nvSpPr>
          <p:cNvPr id="109" name="Google Shape;109;p19"/>
          <p:cNvSpPr txBox="1"/>
          <p:nvPr>
            <p:ph idx="4294967295" type="body"/>
          </p:nvPr>
        </p:nvSpPr>
        <p:spPr>
          <a:xfrm>
            <a:off x="5040375" y="220350"/>
            <a:ext cx="3038700" cy="461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1200"/>
              </a:spcAft>
              <a:buNone/>
            </a:pPr>
            <a:r>
              <a:rPr lang="en">
                <a:solidFill>
                  <a:srgbClr val="434343"/>
                </a:solidFill>
                <a:latin typeface="Inter"/>
                <a:ea typeface="Inter"/>
                <a:cs typeface="Inter"/>
                <a:sym typeface="Inter"/>
              </a:rPr>
              <a:t>BCR: </a:t>
            </a:r>
            <a:endParaRPr>
              <a:solidFill>
                <a:srgbClr val="434343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0" name="Google Shape;110;p19"/>
          <p:cNvSpPr txBox="1"/>
          <p:nvPr/>
        </p:nvSpPr>
        <p:spPr>
          <a:xfrm>
            <a:off x="5079075" y="4473550"/>
            <a:ext cx="30000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  <a:latin typeface="Inter"/>
                <a:ea typeface="Inter"/>
                <a:cs typeface="Inter"/>
                <a:sym typeface="Inter"/>
              </a:rPr>
              <a:t>Manage projects with </a:t>
            </a:r>
            <a:r>
              <a:rPr lang="en" u="sng">
                <a:solidFill>
                  <a:srgbClr val="4E8AFF"/>
                </a:solid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Plaky</a:t>
            </a:r>
            <a:endParaRPr>
              <a:solidFill>
                <a:srgbClr val="4E8AFF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