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</p:sldIdLst>
  <p:sldSz cy="6858000" cx="12192000"/>
  <p:notesSz cx="6858000" cy="9144000"/>
  <p:embeddedFontLst>
    <p:embeddedFont>
      <p:font typeface="Roboto"/>
      <p:regular r:id="rId7"/>
      <p:bold r:id="rId8"/>
      <p:italic r:id="rId9"/>
      <p:boldItalic r:id="rId10"/>
    </p:embeddedFont>
    <p:embeddedFont>
      <p:font typeface="Inter"/>
      <p:regular r:id="rId11"/>
      <p:bold r:id="rId12"/>
      <p:italic r:id="rId13"/>
      <p:boldItalic r:id="rId14"/>
    </p:embeddedFont>
    <p:embeddedFont>
      <p:font typeface="Inter Medium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gK2xHtGsfpS2pZY9Fchm98tmAR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Inter-regular.fntdata"/><Relationship Id="rId10" Type="http://schemas.openxmlformats.org/officeDocument/2006/relationships/font" Target="fonts/Roboto-boldItalic.fntdata"/><Relationship Id="rId13" Type="http://schemas.openxmlformats.org/officeDocument/2006/relationships/font" Target="fonts/Inter-italic.fntdata"/><Relationship Id="rId12" Type="http://schemas.openxmlformats.org/officeDocument/2006/relationships/font" Target="fonts/Inter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Roboto-italic.fntdata"/><Relationship Id="rId15" Type="http://schemas.openxmlformats.org/officeDocument/2006/relationships/font" Target="fonts/InterMedium-regular.fntdata"/><Relationship Id="rId14" Type="http://schemas.openxmlformats.org/officeDocument/2006/relationships/font" Target="fonts/Inter-boldItalic.fntdata"/><Relationship Id="rId17" Type="http://schemas.openxmlformats.org/officeDocument/2006/relationships/font" Target="fonts/InterMedium-italic.fntdata"/><Relationship Id="rId16" Type="http://schemas.openxmlformats.org/officeDocument/2006/relationships/font" Target="fonts/InterMedium-bold.fntdata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font" Target="fonts/InterMedium-boldItalic.fntdata"/><Relationship Id="rId7" Type="http://schemas.openxmlformats.org/officeDocument/2006/relationships/font" Target="fonts/Roboto-regular.fntdata"/><Relationship Id="rId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81faac0dd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g281faac0dd0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plaky.com/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9F0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785178" y="455640"/>
            <a:ext cx="105156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Instructions:</a:t>
            </a:r>
            <a:endParaRPr b="0" i="0" sz="1800" u="none" cap="none" strike="noStrike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799967" y="5944725"/>
            <a:ext cx="625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PRODUCTIVITY TIP: </a:t>
            </a:r>
            <a:br>
              <a:rPr b="1" i="0" lang="en-US" sz="9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0" i="0" lang="en-US" sz="9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Use </a:t>
            </a:r>
            <a:r>
              <a:rPr b="0" i="0" lang="en-US" sz="900" u="sng" cap="none" strike="noStrike">
                <a:solidFill>
                  <a:srgbClr val="4E8AFF"/>
                </a:solid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Plaky</a:t>
            </a:r>
            <a:r>
              <a:rPr b="0" i="0" lang="en-US" sz="9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to manage your projects more efficiently</a:t>
            </a:r>
            <a:endParaRPr b="0" i="0" sz="9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809900" y="1098550"/>
            <a:ext cx="5351700" cy="48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1. Add your project name.</a:t>
            </a:r>
            <a:endParaRPr b="0" i="0" sz="11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2. Add your milestones and their dates.</a:t>
            </a:r>
            <a:endParaRPr b="0" i="0" sz="11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3. Add you tasks and the dates when you’re supposed to tackle them (e.g., August 4th - August 10th; 9 am - 12 pm, August 14th).</a:t>
            </a:r>
            <a:endParaRPr b="0" i="0" sz="11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4. Add your overall project deadline.</a:t>
            </a:r>
            <a:endParaRPr b="0" i="0" sz="11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100" u="none" cap="none" strike="noStrike">
                <a:solidFill>
                  <a:srgbClr val="4E8AFF"/>
                </a:solidFill>
                <a:latin typeface="Inter"/>
                <a:ea typeface="Inter"/>
                <a:cs typeface="Inter"/>
                <a:sym typeface="Inter"/>
              </a:rPr>
              <a:t>MILESTONES:</a:t>
            </a:r>
            <a:endParaRPr b="1" i="0" sz="11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1. Press SHIFT and select the desired milestone arrow with the text above it.</a:t>
            </a:r>
            <a:endParaRPr b="0" i="0" sz="11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2. Drag &amp; drop it at the desired place on the timeline.</a:t>
            </a:r>
            <a:endParaRPr b="0" i="0" sz="15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-US" sz="1100" u="none" cap="none" strike="noStrike">
                <a:solidFill>
                  <a:srgbClr val="4E8AFF"/>
                </a:solidFill>
                <a:latin typeface="Inter"/>
                <a:ea typeface="Inter"/>
                <a:cs typeface="Inter"/>
                <a:sym typeface="Inter"/>
              </a:rPr>
              <a:t>TASKS:</a:t>
            </a:r>
            <a:endParaRPr b="1" i="0" sz="11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1. Press SHIFT and select the arrow representing a task and the text above. </a:t>
            </a:r>
            <a:endParaRPr b="0" i="0" sz="11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2. Drag and drop it at the desired place on the timeline.</a:t>
            </a:r>
            <a:endParaRPr b="0" i="0" sz="11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4E8AFF"/>
                </a:solidFill>
                <a:latin typeface="Inter"/>
                <a:ea typeface="Inter"/>
                <a:cs typeface="Inter"/>
                <a:sym typeface="Inter"/>
              </a:rPr>
              <a:t>PROJECT DEADLINE:</a:t>
            </a:r>
            <a:endParaRPr b="1" i="0" sz="11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1. Press SHIFT and select the entire project deadline arrow.</a:t>
            </a:r>
            <a:endParaRPr b="0" i="0" sz="11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2. Drag &amp; drop it at the desired place in the timeline.</a:t>
            </a:r>
            <a:endParaRPr b="0" i="0" sz="11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87" name="Google Shape;87;p1" title="Plaky_sign_only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98950" y="5790725"/>
            <a:ext cx="490500" cy="4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/>
          <p:nvPr/>
        </p:nvSpPr>
        <p:spPr>
          <a:xfrm>
            <a:off x="6113980" y="1717593"/>
            <a:ext cx="6088200" cy="3496200"/>
          </a:xfrm>
          <a:prstGeom prst="roundRect">
            <a:avLst>
              <a:gd fmla="val 16667" name="adj"/>
            </a:avLst>
          </a:prstGeom>
          <a:solidFill>
            <a:srgbClr val="4E8A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 title="Copy of Basic project timeline - Plaky.pptx.png"/>
          <p:cNvPicPr preferRelativeResize="0"/>
          <p:nvPr/>
        </p:nvPicPr>
        <p:blipFill rotWithShape="1">
          <a:blip r:embed="rId5">
            <a:alphaModFix/>
          </a:blip>
          <a:srcRect b="0" l="583" r="583" t="0"/>
          <a:stretch/>
        </p:blipFill>
        <p:spPr>
          <a:xfrm>
            <a:off x="6532975" y="1966275"/>
            <a:ext cx="5274600" cy="3002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81faac0dd0_0_0"/>
          <p:cNvSpPr/>
          <p:nvPr/>
        </p:nvSpPr>
        <p:spPr>
          <a:xfrm>
            <a:off x="864525" y="3385450"/>
            <a:ext cx="10356900" cy="400200"/>
          </a:xfrm>
          <a:prstGeom prst="roundRect">
            <a:avLst>
              <a:gd fmla="val 16667" name="adj"/>
            </a:avLst>
          </a:prstGeom>
          <a:solidFill>
            <a:srgbClr val="1312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281faac0dd0_0_0"/>
          <p:cNvSpPr txBox="1"/>
          <p:nvPr/>
        </p:nvSpPr>
        <p:spPr>
          <a:xfrm>
            <a:off x="815449" y="3462400"/>
            <a:ext cx="11391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  JANUARY</a:t>
            </a:r>
            <a:r>
              <a:rPr b="1" i="0" lang="en-US" sz="1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     </a:t>
            </a:r>
            <a:r>
              <a:rPr b="0" i="0" lang="en-US" sz="10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FEBRUARY</a:t>
            </a:r>
            <a:r>
              <a:rPr b="1" i="0" lang="en-US" sz="1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        </a:t>
            </a:r>
            <a:r>
              <a:rPr b="0" i="0" lang="en-US" sz="10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MARCH             APRIL              MAY                JUNE               JULY            AUGUST      SEPTEMBER     OCTOBER      NOVEMBER     DECEMBER</a:t>
            </a:r>
            <a:r>
              <a:rPr b="1" i="0" lang="en-US" sz="1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endParaRPr b="1" i="0" sz="1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" name="Google Shape;96;g281faac0dd0_0_0"/>
          <p:cNvSpPr txBox="1"/>
          <p:nvPr/>
        </p:nvSpPr>
        <p:spPr>
          <a:xfrm>
            <a:off x="705828" y="690990"/>
            <a:ext cx="105156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[Project name] - Basic project timeline</a:t>
            </a:r>
            <a:endParaRPr b="0" i="0" sz="1800" u="none" cap="none" strike="noStrike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7" name="Google Shape;97;g281faac0dd0_0_0"/>
          <p:cNvSpPr txBox="1"/>
          <p:nvPr/>
        </p:nvSpPr>
        <p:spPr>
          <a:xfrm>
            <a:off x="723050" y="4688350"/>
            <a:ext cx="118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[task 1] </a:t>
            </a:r>
            <a:br>
              <a:rPr b="0" i="0" lang="en-US" sz="10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</a:br>
            <a:r>
              <a:rPr b="0" i="0" lang="en-US" sz="10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[time frame]</a:t>
            </a:r>
            <a:endParaRPr b="0" i="0" sz="1000" u="none" cap="none" strike="noStrike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98" name="Google Shape;98;g281faac0dd0_0_0"/>
          <p:cNvSpPr txBox="1"/>
          <p:nvPr/>
        </p:nvSpPr>
        <p:spPr>
          <a:xfrm>
            <a:off x="1729600" y="5498525"/>
            <a:ext cx="890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[task 2] </a:t>
            </a:r>
            <a:br>
              <a:rPr b="0" i="0" lang="en-US" sz="10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</a:br>
            <a:r>
              <a:rPr b="0" i="0" lang="en-US" sz="10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[time frame]</a:t>
            </a:r>
            <a:endParaRPr b="0" i="0" sz="1000" u="none" cap="none" strike="noStrike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403F56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99" name="Google Shape;99;g281faac0dd0_0_0"/>
          <p:cNvSpPr txBox="1"/>
          <p:nvPr/>
        </p:nvSpPr>
        <p:spPr>
          <a:xfrm>
            <a:off x="2466450" y="4724875"/>
            <a:ext cx="1182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[task 3] </a:t>
            </a:r>
            <a:br>
              <a:rPr b="0" i="0" lang="en-US" sz="10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</a:br>
            <a:r>
              <a:rPr b="0" i="0" lang="en-US" sz="10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[time frame]</a:t>
            </a:r>
            <a:endParaRPr b="0" i="0" sz="1000" u="none" cap="none" strike="noStrike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403F56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100" name="Google Shape;100;g281faac0dd0_0_0"/>
          <p:cNvSpPr txBox="1"/>
          <p:nvPr/>
        </p:nvSpPr>
        <p:spPr>
          <a:xfrm>
            <a:off x="3449930" y="5507548"/>
            <a:ext cx="890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[task 4] </a:t>
            </a:r>
            <a:br>
              <a:rPr b="0" i="0" lang="en-US" sz="9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</a:br>
            <a:r>
              <a:rPr b="0" i="0" lang="en-US" sz="9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[time frame]</a:t>
            </a:r>
            <a:endParaRPr b="0" i="0" sz="900" u="none" cap="none" strike="noStrike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403F56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101" name="Google Shape;101;g281faac0dd0_0_0"/>
          <p:cNvSpPr txBox="1"/>
          <p:nvPr/>
        </p:nvSpPr>
        <p:spPr>
          <a:xfrm>
            <a:off x="4304253" y="4822398"/>
            <a:ext cx="890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[task 5] </a:t>
            </a:r>
            <a:br>
              <a:rPr b="0" i="0" lang="en-US" sz="9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</a:br>
            <a:r>
              <a:rPr b="0" i="0" lang="en-US" sz="9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[time frame]</a:t>
            </a:r>
            <a:endParaRPr b="0" i="0" sz="900" u="none" cap="none" strike="noStrike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102" name="Google Shape;102;g281faac0dd0_0_0"/>
          <p:cNvSpPr txBox="1"/>
          <p:nvPr/>
        </p:nvSpPr>
        <p:spPr>
          <a:xfrm>
            <a:off x="5170250" y="5510449"/>
            <a:ext cx="890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[task 6] </a:t>
            </a:r>
            <a:br>
              <a:rPr b="0" i="0" lang="en-US" sz="9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</a:br>
            <a:r>
              <a:rPr b="0" i="0" lang="en-US" sz="9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[time frame]</a:t>
            </a:r>
            <a:endParaRPr b="0" i="0" sz="900" u="none" cap="none" strike="noStrike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403F56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103" name="Google Shape;103;g281faac0dd0_0_0"/>
          <p:cNvSpPr txBox="1"/>
          <p:nvPr/>
        </p:nvSpPr>
        <p:spPr>
          <a:xfrm>
            <a:off x="6065892" y="4981934"/>
            <a:ext cx="890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[task 7] </a:t>
            </a:r>
            <a:br>
              <a:rPr b="0" i="0" lang="en-US" sz="9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</a:br>
            <a:r>
              <a:rPr b="0" i="0" lang="en-US" sz="9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[time frame]</a:t>
            </a:r>
            <a:endParaRPr b="0" i="0" sz="900" u="none" cap="none" strike="noStrike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403F56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104" name="Google Shape;104;g281faac0dd0_0_0"/>
          <p:cNvSpPr txBox="1"/>
          <p:nvPr/>
        </p:nvSpPr>
        <p:spPr>
          <a:xfrm>
            <a:off x="6956300" y="5510450"/>
            <a:ext cx="890400" cy="4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[task 8] </a:t>
            </a:r>
            <a:br>
              <a:rPr b="0" i="0" lang="en-US" sz="9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</a:br>
            <a:r>
              <a:rPr b="0" i="0" lang="en-US" sz="9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[time frame]</a:t>
            </a:r>
            <a:endParaRPr b="0" i="0" sz="900" u="none" cap="none" strike="noStrike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403F56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105" name="Google Shape;105;g281faac0dd0_0_0"/>
          <p:cNvSpPr txBox="1"/>
          <p:nvPr/>
        </p:nvSpPr>
        <p:spPr>
          <a:xfrm>
            <a:off x="7751688" y="4877707"/>
            <a:ext cx="89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[task 9] </a:t>
            </a:r>
            <a:br>
              <a:rPr b="0" i="0" lang="en-US" sz="9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</a:br>
            <a:r>
              <a:rPr b="0" i="0" lang="en-US" sz="9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[time fr</a:t>
            </a:r>
            <a:r>
              <a:rPr b="0" i="0" lang="en-US" sz="10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a</a:t>
            </a:r>
            <a:r>
              <a:rPr b="0" i="0" lang="en-US" sz="9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me]</a:t>
            </a:r>
            <a:endParaRPr b="0" i="0" sz="900" u="none" cap="none" strike="noStrike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403F56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106" name="Google Shape;106;g281faac0dd0_0_0"/>
          <p:cNvSpPr txBox="1"/>
          <p:nvPr/>
        </p:nvSpPr>
        <p:spPr>
          <a:xfrm>
            <a:off x="8742350" y="5534450"/>
            <a:ext cx="8904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[task 10] </a:t>
            </a:r>
            <a:br>
              <a:rPr b="0" i="0" lang="en-US" sz="9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</a:br>
            <a:r>
              <a:rPr b="0" i="0" lang="en-US" sz="9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[time frame]</a:t>
            </a:r>
            <a:endParaRPr b="0" i="0" sz="900" u="none" cap="none" strike="noStrike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403F56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107" name="Google Shape;107;g281faac0dd0_0_0"/>
          <p:cNvSpPr txBox="1"/>
          <p:nvPr/>
        </p:nvSpPr>
        <p:spPr>
          <a:xfrm>
            <a:off x="864518" y="1366000"/>
            <a:ext cx="10317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[milestone 1]</a:t>
            </a:r>
            <a:br>
              <a:rPr b="0" i="0" lang="en-US" sz="9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</a:br>
            <a:r>
              <a:rPr b="0" i="0" lang="en-US" sz="9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[date]</a:t>
            </a:r>
            <a:endParaRPr b="0" i="0" sz="900" u="none" cap="none" strike="noStrike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108" name="Google Shape;108;g281faac0dd0_0_0"/>
          <p:cNvSpPr txBox="1"/>
          <p:nvPr/>
        </p:nvSpPr>
        <p:spPr>
          <a:xfrm>
            <a:off x="1678172" y="1776650"/>
            <a:ext cx="10317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[milestone 2]</a:t>
            </a:r>
            <a:br>
              <a:rPr b="0" i="0" lang="en-US" sz="9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</a:br>
            <a:r>
              <a:rPr b="0" i="0" lang="en-US" sz="9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[date]</a:t>
            </a:r>
            <a:endParaRPr b="0" i="0" sz="900" u="none" cap="none" strike="noStrike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cxnSp>
        <p:nvCxnSpPr>
          <p:cNvPr id="109" name="Google Shape;109;g281faac0dd0_0_0"/>
          <p:cNvCxnSpPr/>
          <p:nvPr/>
        </p:nvCxnSpPr>
        <p:spPr>
          <a:xfrm>
            <a:off x="8628897" y="3387965"/>
            <a:ext cx="0" cy="3930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0" name="Google Shape;110;g281faac0dd0_0_0"/>
          <p:cNvCxnSpPr/>
          <p:nvPr/>
        </p:nvCxnSpPr>
        <p:spPr>
          <a:xfrm>
            <a:off x="7763727" y="3387965"/>
            <a:ext cx="0" cy="3930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1" name="Google Shape;111;g281faac0dd0_0_0"/>
          <p:cNvCxnSpPr/>
          <p:nvPr/>
        </p:nvCxnSpPr>
        <p:spPr>
          <a:xfrm>
            <a:off x="6905867" y="3387965"/>
            <a:ext cx="0" cy="3930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2" name="Google Shape;112;g281faac0dd0_0_0"/>
          <p:cNvCxnSpPr/>
          <p:nvPr/>
        </p:nvCxnSpPr>
        <p:spPr>
          <a:xfrm>
            <a:off x="9481882" y="3387965"/>
            <a:ext cx="0" cy="3930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3" name="Google Shape;113;g281faac0dd0_0_0"/>
          <p:cNvCxnSpPr/>
          <p:nvPr/>
        </p:nvCxnSpPr>
        <p:spPr>
          <a:xfrm>
            <a:off x="6059055" y="3386721"/>
            <a:ext cx="0" cy="3930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4" name="Google Shape;114;g281faac0dd0_0_0"/>
          <p:cNvCxnSpPr/>
          <p:nvPr/>
        </p:nvCxnSpPr>
        <p:spPr>
          <a:xfrm>
            <a:off x="5182733" y="3386721"/>
            <a:ext cx="0" cy="3930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" name="Google Shape;115;g281faac0dd0_0_0"/>
          <p:cNvCxnSpPr/>
          <p:nvPr/>
        </p:nvCxnSpPr>
        <p:spPr>
          <a:xfrm>
            <a:off x="4327363" y="3387965"/>
            <a:ext cx="0" cy="3930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6" name="Google Shape;116;g281faac0dd0_0_0"/>
          <p:cNvCxnSpPr/>
          <p:nvPr/>
        </p:nvCxnSpPr>
        <p:spPr>
          <a:xfrm>
            <a:off x="3475655" y="3387965"/>
            <a:ext cx="0" cy="3930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7" name="Google Shape;117;g281faac0dd0_0_0"/>
          <p:cNvCxnSpPr/>
          <p:nvPr/>
        </p:nvCxnSpPr>
        <p:spPr>
          <a:xfrm>
            <a:off x="2596851" y="3386721"/>
            <a:ext cx="0" cy="3930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" name="Google Shape;118;g281faac0dd0_0_0"/>
          <p:cNvCxnSpPr/>
          <p:nvPr/>
        </p:nvCxnSpPr>
        <p:spPr>
          <a:xfrm>
            <a:off x="1720584" y="3386721"/>
            <a:ext cx="0" cy="3930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9" name="Google Shape;119;g281faac0dd0_0_0"/>
          <p:cNvSpPr txBox="1"/>
          <p:nvPr/>
        </p:nvSpPr>
        <p:spPr>
          <a:xfrm>
            <a:off x="2541595" y="1357000"/>
            <a:ext cx="10317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[milestone 3]</a:t>
            </a:r>
            <a:br>
              <a:rPr b="0" i="0" lang="en-US" sz="9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</a:br>
            <a:r>
              <a:rPr b="0" i="0" lang="en-US" sz="9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[date]</a:t>
            </a:r>
            <a:endParaRPr b="0" i="0" sz="900" u="none" cap="none" strike="noStrike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120" name="Google Shape;120;g281faac0dd0_0_0"/>
          <p:cNvSpPr txBox="1"/>
          <p:nvPr/>
        </p:nvSpPr>
        <p:spPr>
          <a:xfrm>
            <a:off x="6770752" y="1812675"/>
            <a:ext cx="10317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[milestone 4]</a:t>
            </a:r>
            <a:br>
              <a:rPr b="0" i="0" lang="en-US" sz="9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</a:br>
            <a:r>
              <a:rPr b="0" i="0" lang="en-US" sz="9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[date]</a:t>
            </a:r>
            <a:endParaRPr b="0" i="0" sz="900" u="none" cap="none" strike="noStrike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121" name="Google Shape;121;g281faac0dd0_0_0"/>
          <p:cNvSpPr txBox="1"/>
          <p:nvPr/>
        </p:nvSpPr>
        <p:spPr>
          <a:xfrm>
            <a:off x="4333900" y="1345300"/>
            <a:ext cx="10317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[milestone 3</a:t>
            </a:r>
            <a:r>
              <a:rPr b="0" i="0" lang="en-US" sz="10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]</a:t>
            </a:r>
            <a:br>
              <a:rPr b="0" i="0" lang="en-US" sz="10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</a:br>
            <a:r>
              <a:rPr b="0" i="0" lang="en-US" sz="10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[date</a:t>
            </a:r>
            <a:r>
              <a:rPr b="0" i="0" lang="en-US" sz="9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]</a:t>
            </a:r>
            <a:endParaRPr b="0" i="0" sz="1000" u="none" cap="none" strike="noStrike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cxnSp>
        <p:nvCxnSpPr>
          <p:cNvPr id="122" name="Google Shape;122;g281faac0dd0_0_0"/>
          <p:cNvCxnSpPr/>
          <p:nvPr/>
        </p:nvCxnSpPr>
        <p:spPr>
          <a:xfrm>
            <a:off x="10361869" y="3387965"/>
            <a:ext cx="0" cy="3930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3" name="Google Shape;123;g281faac0dd0_0_0"/>
          <p:cNvSpPr txBox="1"/>
          <p:nvPr/>
        </p:nvSpPr>
        <p:spPr>
          <a:xfrm>
            <a:off x="10284125" y="1124750"/>
            <a:ext cx="890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[Project deadline]</a:t>
            </a:r>
            <a:br>
              <a:rPr b="0" i="0" lang="en-US" sz="9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</a:br>
            <a:r>
              <a:rPr b="0" i="0" lang="en-US" sz="9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[date]</a:t>
            </a:r>
            <a:endParaRPr b="0" i="0" sz="900" u="none" cap="none" strike="noStrike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124" name="Google Shape;124;g281faac0dd0_0_0"/>
          <p:cNvSpPr txBox="1"/>
          <p:nvPr/>
        </p:nvSpPr>
        <p:spPr>
          <a:xfrm>
            <a:off x="9481587" y="4992107"/>
            <a:ext cx="8904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[task 11] </a:t>
            </a:r>
            <a:br>
              <a:rPr b="0" i="0" lang="en-US" sz="10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</a:br>
            <a:r>
              <a:rPr b="0" i="0" lang="en-US" sz="10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[time frame]</a:t>
            </a:r>
            <a:endParaRPr b="0" i="0" sz="1000" u="none" cap="none" strike="noStrike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cxnSp>
        <p:nvCxnSpPr>
          <p:cNvPr id="125" name="Google Shape;125;g281faac0dd0_0_0"/>
          <p:cNvCxnSpPr/>
          <p:nvPr/>
        </p:nvCxnSpPr>
        <p:spPr>
          <a:xfrm>
            <a:off x="4838813" y="1849900"/>
            <a:ext cx="4500" cy="1485300"/>
          </a:xfrm>
          <a:prstGeom prst="straightConnector1">
            <a:avLst/>
          </a:prstGeom>
          <a:noFill/>
          <a:ln cap="flat" cmpd="sng" w="28575">
            <a:solidFill>
              <a:srgbClr val="000E29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6" name="Google Shape;126;g281faac0dd0_0_0"/>
          <p:cNvCxnSpPr>
            <a:endCxn id="97" idx="0"/>
          </p:cNvCxnSpPr>
          <p:nvPr/>
        </p:nvCxnSpPr>
        <p:spPr>
          <a:xfrm>
            <a:off x="1308350" y="3958150"/>
            <a:ext cx="5700" cy="730200"/>
          </a:xfrm>
          <a:prstGeom prst="straightConnector1">
            <a:avLst/>
          </a:prstGeom>
          <a:noFill/>
          <a:ln cap="flat" cmpd="sng" w="28575">
            <a:solidFill>
              <a:srgbClr val="000E29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127" name="Google Shape;127;g281faac0dd0_0_0"/>
          <p:cNvCxnSpPr/>
          <p:nvPr/>
        </p:nvCxnSpPr>
        <p:spPr>
          <a:xfrm flipH="1">
            <a:off x="3050250" y="3901400"/>
            <a:ext cx="5100" cy="707700"/>
          </a:xfrm>
          <a:prstGeom prst="straightConnector1">
            <a:avLst/>
          </a:prstGeom>
          <a:noFill/>
          <a:ln cap="flat" cmpd="sng" w="28575">
            <a:solidFill>
              <a:srgbClr val="000E29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128" name="Google Shape;128;g281faac0dd0_0_0"/>
          <p:cNvCxnSpPr/>
          <p:nvPr/>
        </p:nvCxnSpPr>
        <p:spPr>
          <a:xfrm flipH="1">
            <a:off x="4746900" y="3937450"/>
            <a:ext cx="5100" cy="707700"/>
          </a:xfrm>
          <a:prstGeom prst="straightConnector1">
            <a:avLst/>
          </a:prstGeom>
          <a:noFill/>
          <a:ln cap="flat" cmpd="sng" w="28575">
            <a:solidFill>
              <a:srgbClr val="000E29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129" name="Google Shape;129;g281faac0dd0_0_0"/>
          <p:cNvCxnSpPr/>
          <p:nvPr/>
        </p:nvCxnSpPr>
        <p:spPr>
          <a:xfrm flipH="1">
            <a:off x="8213725" y="3937450"/>
            <a:ext cx="5100" cy="707700"/>
          </a:xfrm>
          <a:prstGeom prst="straightConnector1">
            <a:avLst/>
          </a:prstGeom>
          <a:noFill/>
          <a:ln cap="flat" cmpd="sng" w="28575">
            <a:solidFill>
              <a:srgbClr val="000E29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130" name="Google Shape;130;g281faac0dd0_0_0"/>
          <p:cNvCxnSpPr/>
          <p:nvPr/>
        </p:nvCxnSpPr>
        <p:spPr>
          <a:xfrm flipH="1">
            <a:off x="9961025" y="3901425"/>
            <a:ext cx="5100" cy="707700"/>
          </a:xfrm>
          <a:prstGeom prst="straightConnector1">
            <a:avLst/>
          </a:prstGeom>
          <a:noFill/>
          <a:ln cap="flat" cmpd="sng" w="28575">
            <a:solidFill>
              <a:srgbClr val="000E29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131" name="Google Shape;131;g281faac0dd0_0_0"/>
          <p:cNvCxnSpPr/>
          <p:nvPr/>
        </p:nvCxnSpPr>
        <p:spPr>
          <a:xfrm flipH="1">
            <a:off x="6479638" y="3991463"/>
            <a:ext cx="5100" cy="707700"/>
          </a:xfrm>
          <a:prstGeom prst="straightConnector1">
            <a:avLst/>
          </a:prstGeom>
          <a:noFill/>
          <a:ln cap="flat" cmpd="sng" w="28575">
            <a:solidFill>
              <a:srgbClr val="000E29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132" name="Google Shape;132;g281faac0dd0_0_0"/>
          <p:cNvCxnSpPr/>
          <p:nvPr/>
        </p:nvCxnSpPr>
        <p:spPr>
          <a:xfrm flipH="1">
            <a:off x="2116689" y="3935149"/>
            <a:ext cx="3900" cy="1422900"/>
          </a:xfrm>
          <a:prstGeom prst="straightConnector1">
            <a:avLst/>
          </a:prstGeom>
          <a:noFill/>
          <a:ln cap="flat" cmpd="sng" w="28575">
            <a:solidFill>
              <a:srgbClr val="000E29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133" name="Google Shape;133;g281faac0dd0_0_0"/>
          <p:cNvCxnSpPr/>
          <p:nvPr/>
        </p:nvCxnSpPr>
        <p:spPr>
          <a:xfrm flipH="1">
            <a:off x="10761739" y="3938974"/>
            <a:ext cx="3900" cy="1422900"/>
          </a:xfrm>
          <a:prstGeom prst="straightConnector1">
            <a:avLst/>
          </a:prstGeom>
          <a:noFill/>
          <a:ln cap="flat" cmpd="sng" w="28575">
            <a:solidFill>
              <a:srgbClr val="000E29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134" name="Google Shape;134;g281faac0dd0_0_0"/>
          <p:cNvCxnSpPr/>
          <p:nvPr/>
        </p:nvCxnSpPr>
        <p:spPr>
          <a:xfrm>
            <a:off x="9063777" y="3936599"/>
            <a:ext cx="19200" cy="1413300"/>
          </a:xfrm>
          <a:prstGeom prst="straightConnector1">
            <a:avLst/>
          </a:prstGeom>
          <a:noFill/>
          <a:ln cap="flat" cmpd="sng" w="28575">
            <a:solidFill>
              <a:srgbClr val="000E29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135" name="Google Shape;135;g281faac0dd0_0_0"/>
          <p:cNvCxnSpPr/>
          <p:nvPr/>
        </p:nvCxnSpPr>
        <p:spPr>
          <a:xfrm flipH="1">
            <a:off x="7352052" y="3938987"/>
            <a:ext cx="3900" cy="1422900"/>
          </a:xfrm>
          <a:prstGeom prst="straightConnector1">
            <a:avLst/>
          </a:prstGeom>
          <a:noFill/>
          <a:ln cap="flat" cmpd="sng" w="28575">
            <a:solidFill>
              <a:srgbClr val="000E29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136" name="Google Shape;136;g281faac0dd0_0_0"/>
          <p:cNvCxnSpPr/>
          <p:nvPr/>
        </p:nvCxnSpPr>
        <p:spPr>
          <a:xfrm flipH="1">
            <a:off x="5628139" y="3901424"/>
            <a:ext cx="3900" cy="1422900"/>
          </a:xfrm>
          <a:prstGeom prst="straightConnector1">
            <a:avLst/>
          </a:prstGeom>
          <a:noFill/>
          <a:ln cap="flat" cmpd="sng" w="28575">
            <a:solidFill>
              <a:srgbClr val="000E29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137" name="Google Shape;137;g281faac0dd0_0_0"/>
          <p:cNvCxnSpPr/>
          <p:nvPr/>
        </p:nvCxnSpPr>
        <p:spPr>
          <a:xfrm flipH="1">
            <a:off x="3866864" y="3935149"/>
            <a:ext cx="3900" cy="1422900"/>
          </a:xfrm>
          <a:prstGeom prst="straightConnector1">
            <a:avLst/>
          </a:prstGeom>
          <a:noFill/>
          <a:ln cap="flat" cmpd="sng" w="28575">
            <a:solidFill>
              <a:srgbClr val="000E29"/>
            </a:solidFill>
            <a:prstDash val="solid"/>
            <a:round/>
            <a:headEnd len="med" w="med" type="oval"/>
            <a:tailEnd len="sm" w="sm" type="none"/>
          </a:ln>
        </p:spPr>
      </p:cxnSp>
      <p:sp>
        <p:nvSpPr>
          <p:cNvPr id="138" name="Google Shape;138;g281faac0dd0_0_0"/>
          <p:cNvSpPr txBox="1"/>
          <p:nvPr/>
        </p:nvSpPr>
        <p:spPr>
          <a:xfrm>
            <a:off x="10317575" y="5515200"/>
            <a:ext cx="8235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[task 12] </a:t>
            </a:r>
            <a:endParaRPr b="0" i="0" sz="1000" u="none" cap="none" strike="noStrike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[time frame]</a:t>
            </a:r>
            <a:endParaRPr b="0" i="0" sz="1000" u="none" cap="none" strike="noStrike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cxnSp>
        <p:nvCxnSpPr>
          <p:cNvPr id="139" name="Google Shape;139;g281faac0dd0_0_0"/>
          <p:cNvCxnSpPr/>
          <p:nvPr/>
        </p:nvCxnSpPr>
        <p:spPr>
          <a:xfrm>
            <a:off x="1337038" y="1766400"/>
            <a:ext cx="4500" cy="1485300"/>
          </a:xfrm>
          <a:prstGeom prst="straightConnector1">
            <a:avLst/>
          </a:prstGeom>
          <a:noFill/>
          <a:ln cap="flat" cmpd="sng" w="28575">
            <a:solidFill>
              <a:srgbClr val="000E29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0" name="Google Shape;140;g281faac0dd0_0_0"/>
          <p:cNvCxnSpPr/>
          <p:nvPr/>
        </p:nvCxnSpPr>
        <p:spPr>
          <a:xfrm>
            <a:off x="3046488" y="1798800"/>
            <a:ext cx="4500" cy="1485300"/>
          </a:xfrm>
          <a:prstGeom prst="straightConnector1">
            <a:avLst/>
          </a:prstGeom>
          <a:noFill/>
          <a:ln cap="flat" cmpd="sng" w="28575">
            <a:solidFill>
              <a:srgbClr val="000E29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1" name="Google Shape;141;g281faac0dd0_0_0"/>
          <p:cNvCxnSpPr/>
          <p:nvPr/>
        </p:nvCxnSpPr>
        <p:spPr>
          <a:xfrm flipH="1">
            <a:off x="2192925" y="2291550"/>
            <a:ext cx="15300" cy="886800"/>
          </a:xfrm>
          <a:prstGeom prst="straightConnector1">
            <a:avLst/>
          </a:prstGeom>
          <a:noFill/>
          <a:ln cap="flat" cmpd="sng" w="28575">
            <a:solidFill>
              <a:srgbClr val="000E29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2" name="Google Shape;142;g281faac0dd0_0_0"/>
          <p:cNvCxnSpPr/>
          <p:nvPr/>
        </p:nvCxnSpPr>
        <p:spPr>
          <a:xfrm>
            <a:off x="10761438" y="1766400"/>
            <a:ext cx="4500" cy="1485300"/>
          </a:xfrm>
          <a:prstGeom prst="straightConnector1">
            <a:avLst/>
          </a:prstGeom>
          <a:noFill/>
          <a:ln cap="flat" cmpd="sng" w="28575">
            <a:solidFill>
              <a:srgbClr val="4E8AFF"/>
            </a:solidFill>
            <a:prstDash val="solid"/>
            <a:round/>
            <a:headEnd len="sm" w="sm" type="none"/>
            <a:tailEnd len="med" w="med" type="diamond"/>
          </a:ln>
        </p:spPr>
      </p:cxnSp>
      <p:cxnSp>
        <p:nvCxnSpPr>
          <p:cNvPr id="143" name="Google Shape;143;g281faac0dd0_0_0"/>
          <p:cNvCxnSpPr/>
          <p:nvPr/>
        </p:nvCxnSpPr>
        <p:spPr>
          <a:xfrm>
            <a:off x="7282400" y="2354413"/>
            <a:ext cx="8400" cy="866700"/>
          </a:xfrm>
          <a:prstGeom prst="straightConnector1">
            <a:avLst/>
          </a:prstGeom>
          <a:noFill/>
          <a:ln cap="flat" cmpd="sng" w="28575">
            <a:solidFill>
              <a:srgbClr val="000E29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144" name="Google Shape;144;g281faac0dd0_0_0" title="Plaky_sign_only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98950" y="5790725"/>
            <a:ext cx="490500" cy="4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2019-12-20T11:03:29Z</dcterms:created>
  <dc:creator>Kojić</dc:creator>
</cp:coreProperties>
</file>