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Inter"/>
      <p:regular r:id="rId11"/>
      <p:bold r:id="rId12"/>
      <p:italic r:id="rId13"/>
      <p:boldItalic r:id="rId14"/>
    </p:embeddedFont>
    <p:embeddedFont>
      <p:font typeface="Inter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GSDDOboNn1RV0Jyl6FyZOl+l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Inter-italic.fntdata"/><Relationship Id="rId12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15" Type="http://schemas.openxmlformats.org/officeDocument/2006/relationships/font" Target="fonts/InterMedium-regular.fntdata"/><Relationship Id="rId14" Type="http://schemas.openxmlformats.org/officeDocument/2006/relationships/font" Target="fonts/Inter-boldItalic.fntdata"/><Relationship Id="rId17" Type="http://schemas.openxmlformats.org/officeDocument/2006/relationships/font" Target="fonts/InterMedium-italic.fntdata"/><Relationship Id="rId16" Type="http://schemas.openxmlformats.org/officeDocument/2006/relationships/font" Target="fonts/InterMedium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InterMedium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300a9b6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8300a9b6a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laky.com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F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Instructions: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09900" y="1098525"/>
            <a:ext cx="53517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Add the project name.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Define the tasks.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Move the blue arrow representing a task across its column to mark its</a:t>
            </a:r>
            <a:b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position on the chart (i.e., the time when you’ll tackle it).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Select and stretch the blue arrow representing a task across its column to mark its duration.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set each milestone, select one of the 2 stars, and drag &amp; drop it to the desired month on the timeline.</a:t>
            </a:r>
            <a:endParaRPr b="0" i="0" sz="1100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Add the milestone next to the remaining star under the timeline.</a:t>
            </a:r>
            <a:endParaRPr b="0" i="0" sz="1100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DEADLINES: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set a deadline, select a red star and drag &amp; drop it to the desired month on the timeline.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Add notes about the tasks below.</a:t>
            </a:r>
            <a:endParaRPr b="1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mark the project deadline, select the yellow star and drag &amp; drop it to the desired month on the timeline.</a:t>
            </a:r>
            <a:b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09902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b="0"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b="0" i="0" lang="en-US" sz="900" u="none" cap="none" strike="noStrike">
                <a:solidFill>
                  <a:srgbClr val="EF54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 manage your projects more efficiently</a:t>
            </a:r>
            <a:endParaRPr b="0"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7" name="Google Shape;87;p1" title="Plaky_sign_only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6113980" y="1717593"/>
            <a:ext cx="6088200" cy="3496200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title="1-Year Project Timeline - Plaky .pptx.png"/>
          <p:cNvPicPr preferRelativeResize="0"/>
          <p:nvPr/>
        </p:nvPicPr>
        <p:blipFill rotWithShape="1">
          <a:blip r:embed="rId5">
            <a:alphaModFix/>
          </a:blip>
          <a:srcRect b="0" l="583" r="583" t="0"/>
          <a:stretch/>
        </p:blipFill>
        <p:spPr>
          <a:xfrm>
            <a:off x="6532975" y="1966275"/>
            <a:ext cx="5274600" cy="300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300a9b6ad_0_4"/>
          <p:cNvSpPr txBox="1"/>
          <p:nvPr/>
        </p:nvSpPr>
        <p:spPr>
          <a:xfrm>
            <a:off x="785178" y="6080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[Project name] - 1-Year Project Timeline [Insert start date]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95" name="Google Shape;95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4855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0768" y="56458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2005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8300a9b6ad_0_4"/>
          <p:cNvSpPr txBox="1"/>
          <p:nvPr/>
        </p:nvSpPr>
        <p:spPr>
          <a:xfrm>
            <a:off x="7029875" y="5736875"/>
            <a:ext cx="28869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1 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2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3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4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5 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g28300a9b6ad_0_4"/>
          <p:cNvSpPr txBox="1"/>
          <p:nvPr/>
        </p:nvSpPr>
        <p:spPr>
          <a:xfrm>
            <a:off x="558175" y="5612425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deadlines: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8300a9b6ad_0_4"/>
          <p:cNvSpPr txBox="1"/>
          <p:nvPr/>
        </p:nvSpPr>
        <p:spPr>
          <a:xfrm>
            <a:off x="558175" y="6047007"/>
            <a:ext cx="3846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this star to mark the overall project deadline: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1" name="Google Shape;101;g28300a9b6ad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973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8300a9b6ad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325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9736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8300a9b6ad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3273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8300a9b6ad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3274" y="64203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8300a9b6ad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9733" y="64122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8300a9b6ad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9722" y="6084988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8300a9b6ad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259" y="608905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8300a9b6ad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249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8300a9b6ad_0_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69733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2222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6347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1088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3238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780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9930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8300a9b6ad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7631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8300a9b6ad_0_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94100" y="6089041"/>
            <a:ext cx="185897" cy="18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8300a9b6ad_0_4"/>
          <p:cNvSpPr/>
          <p:nvPr/>
        </p:nvSpPr>
        <p:spPr>
          <a:xfrm>
            <a:off x="1760535" y="1486349"/>
            <a:ext cx="8373600" cy="3933900"/>
          </a:xfrm>
          <a:prstGeom prst="rect">
            <a:avLst/>
          </a:prstGeom>
          <a:noFill/>
          <a:ln cap="flat" cmpd="sng" w="19050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8300a9b6ad_0_4"/>
          <p:cNvSpPr txBox="1"/>
          <p:nvPr/>
        </p:nvSpPr>
        <p:spPr>
          <a:xfrm>
            <a:off x="769286" y="151812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g28300a9b6ad_0_4"/>
          <p:cNvSpPr txBox="1"/>
          <p:nvPr/>
        </p:nvSpPr>
        <p:spPr>
          <a:xfrm>
            <a:off x="769281" y="182717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2]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8300a9b6ad_0_4"/>
          <p:cNvSpPr txBox="1"/>
          <p:nvPr/>
        </p:nvSpPr>
        <p:spPr>
          <a:xfrm>
            <a:off x="775100" y="2170089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3]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g28300a9b6ad_0_4"/>
          <p:cNvSpPr txBox="1"/>
          <p:nvPr/>
        </p:nvSpPr>
        <p:spPr>
          <a:xfrm>
            <a:off x="775100" y="249848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4]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g28300a9b6ad_0_4"/>
          <p:cNvSpPr txBox="1"/>
          <p:nvPr/>
        </p:nvSpPr>
        <p:spPr>
          <a:xfrm>
            <a:off x="777541" y="2822264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5]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g28300a9b6ad_0_4"/>
          <p:cNvSpPr txBox="1"/>
          <p:nvPr/>
        </p:nvSpPr>
        <p:spPr>
          <a:xfrm>
            <a:off x="760261" y="3483205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7]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g28300a9b6ad_0_4"/>
          <p:cNvSpPr txBox="1"/>
          <p:nvPr/>
        </p:nvSpPr>
        <p:spPr>
          <a:xfrm>
            <a:off x="769157" y="31539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6]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8300a9b6ad_0_4"/>
          <p:cNvSpPr txBox="1"/>
          <p:nvPr/>
        </p:nvSpPr>
        <p:spPr>
          <a:xfrm>
            <a:off x="756610" y="380513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8]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8300a9b6ad_0_4"/>
          <p:cNvSpPr txBox="1"/>
          <p:nvPr/>
        </p:nvSpPr>
        <p:spPr>
          <a:xfrm>
            <a:off x="756618" y="4145917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9]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g28300a9b6ad_0_4"/>
          <p:cNvSpPr txBox="1"/>
          <p:nvPr/>
        </p:nvSpPr>
        <p:spPr>
          <a:xfrm>
            <a:off x="775100" y="4479523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10]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28300a9b6ad_0_4"/>
          <p:cNvSpPr txBox="1"/>
          <p:nvPr/>
        </p:nvSpPr>
        <p:spPr>
          <a:xfrm>
            <a:off x="769157" y="51497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12]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g28300a9b6ad_0_4"/>
          <p:cNvSpPr txBox="1"/>
          <p:nvPr/>
        </p:nvSpPr>
        <p:spPr>
          <a:xfrm>
            <a:off x="769157" y="480564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11]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2" name="Google Shape;132;g28300a9b6ad_0_4"/>
          <p:cNvCxnSpPr/>
          <p:nvPr/>
        </p:nvCxnSpPr>
        <p:spPr>
          <a:xfrm>
            <a:off x="1760297" y="1789829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3" name="Google Shape;133;g28300a9b6ad_0_4"/>
          <p:cNvCxnSpPr/>
          <p:nvPr/>
        </p:nvCxnSpPr>
        <p:spPr>
          <a:xfrm>
            <a:off x="1776548" y="2120553"/>
            <a:ext cx="8357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4" name="Google Shape;134;g28300a9b6ad_0_4"/>
          <p:cNvCxnSpPr/>
          <p:nvPr/>
        </p:nvCxnSpPr>
        <p:spPr>
          <a:xfrm>
            <a:off x="1765973" y="2451277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5" name="Google Shape;135;g28300a9b6ad_0_4"/>
          <p:cNvCxnSpPr/>
          <p:nvPr/>
        </p:nvCxnSpPr>
        <p:spPr>
          <a:xfrm>
            <a:off x="1776547" y="2781451"/>
            <a:ext cx="8357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6" name="Google Shape;136;g28300a9b6ad_0_4"/>
          <p:cNvCxnSpPr/>
          <p:nvPr/>
        </p:nvCxnSpPr>
        <p:spPr>
          <a:xfrm>
            <a:off x="1771650" y="3112175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7" name="Google Shape;137;g28300a9b6ad_0_4"/>
          <p:cNvCxnSpPr/>
          <p:nvPr/>
        </p:nvCxnSpPr>
        <p:spPr>
          <a:xfrm>
            <a:off x="1778779" y="343587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8" name="Google Shape;138;g28300a9b6ad_0_4"/>
          <p:cNvCxnSpPr/>
          <p:nvPr/>
        </p:nvCxnSpPr>
        <p:spPr>
          <a:xfrm>
            <a:off x="1765973" y="3761963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9" name="Google Shape;139;g28300a9b6ad_0_4"/>
          <p:cNvCxnSpPr/>
          <p:nvPr/>
        </p:nvCxnSpPr>
        <p:spPr>
          <a:xfrm>
            <a:off x="1771650" y="409323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0" name="Google Shape;140;g28300a9b6ad_0_4"/>
          <p:cNvCxnSpPr/>
          <p:nvPr/>
        </p:nvCxnSpPr>
        <p:spPr>
          <a:xfrm>
            <a:off x="1778779" y="4424513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1" name="Google Shape;141;g28300a9b6ad_0_4"/>
          <p:cNvCxnSpPr/>
          <p:nvPr/>
        </p:nvCxnSpPr>
        <p:spPr>
          <a:xfrm>
            <a:off x="1771650" y="4759407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2" name="Google Shape;142;g28300a9b6ad_0_4"/>
          <p:cNvCxnSpPr/>
          <p:nvPr/>
        </p:nvCxnSpPr>
        <p:spPr>
          <a:xfrm>
            <a:off x="1765973" y="5091148"/>
            <a:ext cx="83625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3" name="Google Shape;143;g28300a9b6ad_0_4"/>
          <p:cNvSpPr/>
          <p:nvPr/>
        </p:nvSpPr>
        <p:spPr>
          <a:xfrm>
            <a:off x="1760297" y="1218520"/>
            <a:ext cx="83736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83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8300a9b6ad_0_4"/>
          <p:cNvSpPr/>
          <p:nvPr/>
        </p:nvSpPr>
        <p:spPr>
          <a:xfrm>
            <a:off x="1955623" y="158309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g28300a9b6ad_0_4"/>
          <p:cNvCxnSpPr/>
          <p:nvPr/>
        </p:nvCxnSpPr>
        <p:spPr>
          <a:xfrm>
            <a:off x="2547269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g28300a9b6ad_0_4"/>
          <p:cNvSpPr/>
          <p:nvPr/>
        </p:nvSpPr>
        <p:spPr>
          <a:xfrm>
            <a:off x="1955623" y="1903343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8300a9b6ad_0_4"/>
          <p:cNvSpPr/>
          <p:nvPr/>
        </p:nvSpPr>
        <p:spPr>
          <a:xfrm>
            <a:off x="1955623" y="22351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8300a9b6ad_0_4"/>
          <p:cNvSpPr/>
          <p:nvPr/>
        </p:nvSpPr>
        <p:spPr>
          <a:xfrm>
            <a:off x="1955623" y="256495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8300a9b6ad_0_4"/>
          <p:cNvSpPr/>
          <p:nvPr/>
        </p:nvSpPr>
        <p:spPr>
          <a:xfrm>
            <a:off x="1955623" y="28995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8300a9b6ad_0_4"/>
          <p:cNvSpPr/>
          <p:nvPr/>
        </p:nvSpPr>
        <p:spPr>
          <a:xfrm>
            <a:off x="1955623" y="3224560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8300a9b6ad_0_4"/>
          <p:cNvSpPr/>
          <p:nvPr/>
        </p:nvSpPr>
        <p:spPr>
          <a:xfrm>
            <a:off x="1955623" y="354959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300a9b6ad_0_4"/>
          <p:cNvSpPr/>
          <p:nvPr/>
        </p:nvSpPr>
        <p:spPr>
          <a:xfrm>
            <a:off x="1955623" y="387463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8300a9b6ad_0_4"/>
          <p:cNvSpPr/>
          <p:nvPr/>
        </p:nvSpPr>
        <p:spPr>
          <a:xfrm>
            <a:off x="1955623" y="420921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8300a9b6ad_0_4"/>
          <p:cNvSpPr/>
          <p:nvPr/>
        </p:nvSpPr>
        <p:spPr>
          <a:xfrm>
            <a:off x="1955623" y="453901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8300a9b6ad_0_4"/>
          <p:cNvSpPr/>
          <p:nvPr/>
        </p:nvSpPr>
        <p:spPr>
          <a:xfrm>
            <a:off x="1955623" y="48688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8300a9b6ad_0_4"/>
          <p:cNvSpPr/>
          <p:nvPr/>
        </p:nvSpPr>
        <p:spPr>
          <a:xfrm>
            <a:off x="1955623" y="520366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g28300a9b6ad_0_4"/>
          <p:cNvCxnSpPr/>
          <p:nvPr/>
        </p:nvCxnSpPr>
        <p:spPr>
          <a:xfrm>
            <a:off x="1760297" y="1472566"/>
            <a:ext cx="8373600" cy="0"/>
          </a:xfrm>
          <a:prstGeom prst="straightConnector1">
            <a:avLst/>
          </a:prstGeom>
          <a:noFill/>
          <a:ln cap="flat" cmpd="sng" w="28575">
            <a:solidFill>
              <a:srgbClr val="27263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8" name="Google Shape;158;g28300a9b6ad_0_4"/>
          <p:cNvSpPr/>
          <p:nvPr/>
        </p:nvSpPr>
        <p:spPr>
          <a:xfrm>
            <a:off x="1760297" y="1221720"/>
            <a:ext cx="83736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45C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8300a9b6ad_0_4"/>
          <p:cNvSpPr txBox="1"/>
          <p:nvPr/>
        </p:nvSpPr>
        <p:spPr>
          <a:xfrm>
            <a:off x="1759750" y="1217675"/>
            <a:ext cx="83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JANUARY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FEBRUARY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MARCH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APRIL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MAY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JUNE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JULY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AUGUST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SEPTEMBER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OCTOBER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NOVEMBER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0"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DECEMBER</a:t>
            </a: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" name="Google Shape;160;g28300a9b6ad_0_4"/>
          <p:cNvCxnSpPr/>
          <p:nvPr/>
        </p:nvCxnSpPr>
        <p:spPr>
          <a:xfrm>
            <a:off x="3361594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g28300a9b6ad_0_4"/>
          <p:cNvCxnSpPr/>
          <p:nvPr/>
        </p:nvCxnSpPr>
        <p:spPr>
          <a:xfrm>
            <a:off x="4020544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28300a9b6ad_0_4"/>
          <p:cNvCxnSpPr/>
          <p:nvPr/>
        </p:nvCxnSpPr>
        <p:spPr>
          <a:xfrm>
            <a:off x="454731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g28300a9b6ad_0_4"/>
          <p:cNvCxnSpPr/>
          <p:nvPr/>
        </p:nvCxnSpPr>
        <p:spPr>
          <a:xfrm>
            <a:off x="5014687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g28300a9b6ad_0_4"/>
          <p:cNvCxnSpPr/>
          <p:nvPr/>
        </p:nvCxnSpPr>
        <p:spPr>
          <a:xfrm>
            <a:off x="5526373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g28300a9b6ad_0_4"/>
          <p:cNvCxnSpPr/>
          <p:nvPr/>
        </p:nvCxnSpPr>
        <p:spPr>
          <a:xfrm>
            <a:off x="5991287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28300a9b6ad_0_4"/>
          <p:cNvCxnSpPr/>
          <p:nvPr/>
        </p:nvCxnSpPr>
        <p:spPr>
          <a:xfrm>
            <a:off x="667026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g28300a9b6ad_0_4"/>
          <p:cNvCxnSpPr/>
          <p:nvPr/>
        </p:nvCxnSpPr>
        <p:spPr>
          <a:xfrm>
            <a:off x="7592876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28300a9b6ad_0_4"/>
          <p:cNvCxnSpPr/>
          <p:nvPr/>
        </p:nvCxnSpPr>
        <p:spPr>
          <a:xfrm>
            <a:off x="8353069" y="121640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28300a9b6ad_0_4"/>
          <p:cNvCxnSpPr/>
          <p:nvPr/>
        </p:nvCxnSpPr>
        <p:spPr>
          <a:xfrm>
            <a:off x="9211708" y="1222794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g28300a9b6ad_0_4"/>
          <p:cNvSpPr txBox="1"/>
          <p:nvPr/>
        </p:nvSpPr>
        <p:spPr>
          <a:xfrm>
            <a:off x="6409775" y="5467813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milestones: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1" name="Google Shape;171;g28300a9b6ad_0_4" title="Plaky_sign_only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2019-12-20T11:32:44Z</dcterms:created>
  <dc:creator>Kojić</dc:creator>
</cp:coreProperties>
</file>