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Inter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Inter-bold.fntdata"/><Relationship Id="rId12" Type="http://schemas.openxmlformats.org/officeDocument/2006/relationships/font" Target="fonts/Inter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522514f6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522514f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c58ba193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c58ba193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c8be9da956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c8be9da95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c8be9da956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c8be9da95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8be9da95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c8be9da95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hyperlink" Target="https://plaky.com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hyperlink" Target="https://plaky.co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hyperlink" Target="https://plaky.com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s://plaky.com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plak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E8AFF"/>
                </a:solidFill>
                <a:latin typeface="Inter"/>
                <a:ea typeface="Inter"/>
                <a:cs typeface="Inter"/>
                <a:sym typeface="Inter"/>
              </a:rPr>
              <a:t>Objectives &amp; Key Results</a:t>
            </a:r>
            <a:endParaRPr b="1">
              <a:solidFill>
                <a:srgbClr val="4E8AFF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Company: </a:t>
            </a:r>
            <a:endParaRPr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66825" y="423577"/>
            <a:ext cx="1610350" cy="530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29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Inter"/>
              <a:buChar char="❖"/>
            </a:pPr>
            <a:r>
              <a:rPr lang="en" sz="24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Objective 1 </a:t>
            </a:r>
            <a:endParaRPr sz="24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810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Inter"/>
              <a:buChar char="❖"/>
            </a:pPr>
            <a:r>
              <a:rPr lang="en" sz="24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Objective 2 </a:t>
            </a:r>
            <a:endParaRPr sz="24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810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Inter"/>
              <a:buChar char="❖"/>
            </a:pPr>
            <a:r>
              <a:rPr lang="en" sz="24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Objective 3</a:t>
            </a:r>
            <a:endParaRPr sz="24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810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Inter"/>
              <a:buChar char="❖"/>
            </a:pPr>
            <a:r>
              <a:rPr lang="en" sz="24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Objective 4 </a:t>
            </a:r>
            <a:endParaRPr sz="24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2898050" y="445025"/>
            <a:ext cx="3594900" cy="860100"/>
          </a:xfrm>
          <a:prstGeom prst="roundRect">
            <a:avLst>
              <a:gd fmla="val 16667" name="adj"/>
            </a:avLst>
          </a:prstGeom>
          <a:solidFill>
            <a:srgbClr val="4E8A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Objectives</a:t>
            </a:r>
            <a:endParaRPr sz="3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115000" y="4477600"/>
            <a:ext cx="4914000" cy="4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Track your OKRs for free with </a:t>
            </a:r>
            <a:r>
              <a:rPr lang="en" sz="1500" u="sng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Plaky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2179075" y="165988"/>
            <a:ext cx="4889100" cy="755700"/>
          </a:xfrm>
          <a:prstGeom prst="flowChartAlternateProcess">
            <a:avLst/>
          </a:prstGeom>
          <a:solidFill>
            <a:srgbClr val="4E8A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Objective 1</a:t>
            </a:r>
            <a:r>
              <a:rPr b="1" lang="en" sz="2200"/>
              <a:t> </a:t>
            </a:r>
            <a:endParaRPr b="1" sz="2200"/>
          </a:p>
        </p:txBody>
      </p:sp>
      <p:sp>
        <p:nvSpPr>
          <p:cNvPr id="69" name="Google Shape;69;p15"/>
          <p:cNvSpPr/>
          <p:nvPr/>
        </p:nvSpPr>
        <p:spPr>
          <a:xfrm>
            <a:off x="666013" y="1153928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1 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934063" y="1858278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5411413" y="1858278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934063" y="3550637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5411413" y="3569587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4900188" y="1153928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2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721363" y="2841403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3 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4900188" y="2841403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4</a:t>
            </a:r>
            <a:r>
              <a:rPr b="1" lang="en" sz="1500">
                <a:solidFill>
                  <a:schemeClr val="lt1"/>
                </a:solidFill>
              </a:rPr>
              <a:t> </a:t>
            </a:r>
            <a:endParaRPr b="1" sz="1500">
              <a:solidFill>
                <a:schemeClr val="lt1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2115000" y="4477600"/>
            <a:ext cx="4914000" cy="4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Track your OKRs for free with </a:t>
            </a:r>
            <a:r>
              <a:rPr lang="en" sz="1500" u="sng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Plaky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/>
        </p:nvSpPr>
        <p:spPr>
          <a:xfrm>
            <a:off x="2179075" y="165988"/>
            <a:ext cx="4889100" cy="755700"/>
          </a:xfrm>
          <a:prstGeom prst="flowChartAlternateProcess">
            <a:avLst/>
          </a:prstGeom>
          <a:solidFill>
            <a:srgbClr val="4E8A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Objective 2</a:t>
            </a:r>
            <a:endParaRPr b="1" sz="2200"/>
          </a:p>
        </p:txBody>
      </p:sp>
      <p:sp>
        <p:nvSpPr>
          <p:cNvPr id="83" name="Google Shape;83;p16"/>
          <p:cNvSpPr/>
          <p:nvPr/>
        </p:nvSpPr>
        <p:spPr>
          <a:xfrm>
            <a:off x="666013" y="1153928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1 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934063" y="1858278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5411413" y="1858278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934063" y="3550637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5411413" y="3569587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4900188" y="1153928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2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721363" y="2841403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3 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90" name="Google Shape;90;p16"/>
          <p:cNvSpPr/>
          <p:nvPr/>
        </p:nvSpPr>
        <p:spPr>
          <a:xfrm>
            <a:off x="4900188" y="2841403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4</a:t>
            </a:r>
            <a:r>
              <a:rPr b="1" lang="en" sz="1500">
                <a:solidFill>
                  <a:schemeClr val="lt1"/>
                </a:solidFill>
              </a:rPr>
              <a:t> </a:t>
            </a:r>
            <a:endParaRPr b="1" sz="1500">
              <a:solidFill>
                <a:schemeClr val="lt1"/>
              </a:solidFill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2115000" y="4477600"/>
            <a:ext cx="4914000" cy="4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Track your OKRs for free with </a:t>
            </a:r>
            <a:r>
              <a:rPr lang="en" sz="1500" u="sng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Plaky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/>
          <p:nvPr/>
        </p:nvSpPr>
        <p:spPr>
          <a:xfrm>
            <a:off x="2179075" y="165988"/>
            <a:ext cx="4889100" cy="755700"/>
          </a:xfrm>
          <a:prstGeom prst="flowChartAlternateProcess">
            <a:avLst/>
          </a:prstGeom>
          <a:solidFill>
            <a:srgbClr val="4E8A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Objective 3</a:t>
            </a:r>
            <a:r>
              <a:rPr b="1" lang="en" sz="2200"/>
              <a:t> </a:t>
            </a:r>
            <a:endParaRPr b="1" sz="2200"/>
          </a:p>
        </p:txBody>
      </p:sp>
      <p:sp>
        <p:nvSpPr>
          <p:cNvPr id="97" name="Google Shape;97;p17"/>
          <p:cNvSpPr/>
          <p:nvPr/>
        </p:nvSpPr>
        <p:spPr>
          <a:xfrm>
            <a:off x="666013" y="1153928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1 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934063" y="1858278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5411413" y="1858278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934063" y="3550637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5411413" y="3569587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02" name="Google Shape;102;p17"/>
          <p:cNvSpPr/>
          <p:nvPr/>
        </p:nvSpPr>
        <p:spPr>
          <a:xfrm>
            <a:off x="4900188" y="1153928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2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721363" y="2841403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3 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04" name="Google Shape;104;p17"/>
          <p:cNvSpPr/>
          <p:nvPr/>
        </p:nvSpPr>
        <p:spPr>
          <a:xfrm>
            <a:off x="4900188" y="2841403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4</a:t>
            </a:r>
            <a:r>
              <a:rPr b="1" lang="en" sz="1500">
                <a:solidFill>
                  <a:schemeClr val="lt1"/>
                </a:solidFill>
              </a:rPr>
              <a:t> </a:t>
            </a:r>
            <a:endParaRPr b="1" sz="1500">
              <a:solidFill>
                <a:schemeClr val="lt1"/>
              </a:solidFill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2115000" y="4477600"/>
            <a:ext cx="4914000" cy="4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Track your OKRs for free with </a:t>
            </a:r>
            <a:r>
              <a:rPr lang="en" sz="1500" u="sng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Plaky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/>
          <p:nvPr/>
        </p:nvSpPr>
        <p:spPr>
          <a:xfrm>
            <a:off x="2179075" y="165988"/>
            <a:ext cx="4889100" cy="755700"/>
          </a:xfrm>
          <a:prstGeom prst="flowChartAlternateProcess">
            <a:avLst/>
          </a:prstGeom>
          <a:solidFill>
            <a:srgbClr val="4E8A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Objective 4</a:t>
            </a:r>
            <a:endParaRPr b="1" sz="2200"/>
          </a:p>
        </p:txBody>
      </p:sp>
      <p:sp>
        <p:nvSpPr>
          <p:cNvPr id="111" name="Google Shape;111;p18"/>
          <p:cNvSpPr/>
          <p:nvPr/>
        </p:nvSpPr>
        <p:spPr>
          <a:xfrm>
            <a:off x="666013" y="1153928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1 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934063" y="1858278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5411413" y="1858278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934063" y="3550637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5411413" y="3569587"/>
            <a:ext cx="30417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Team: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Due date: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6" name="Google Shape;116;p18"/>
          <p:cNvSpPr/>
          <p:nvPr/>
        </p:nvSpPr>
        <p:spPr>
          <a:xfrm>
            <a:off x="4900188" y="1153928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2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7" name="Google Shape;117;p18"/>
          <p:cNvSpPr/>
          <p:nvPr/>
        </p:nvSpPr>
        <p:spPr>
          <a:xfrm>
            <a:off x="721363" y="2841403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3 </a:t>
            </a:r>
            <a:endParaRPr b="1"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8" name="Google Shape;118;p18"/>
          <p:cNvSpPr/>
          <p:nvPr/>
        </p:nvSpPr>
        <p:spPr>
          <a:xfrm>
            <a:off x="4900188" y="2841403"/>
            <a:ext cx="3577800" cy="618300"/>
          </a:xfrm>
          <a:prstGeom prst="plaque">
            <a:avLst>
              <a:gd fmla="val 16667" name="adj"/>
            </a:avLst>
          </a:prstGeom>
          <a:solidFill>
            <a:srgbClr val="81A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result 4</a:t>
            </a:r>
            <a:r>
              <a:rPr b="1" lang="en" sz="1500">
                <a:solidFill>
                  <a:schemeClr val="lt1"/>
                </a:solidFill>
              </a:rPr>
              <a:t> </a:t>
            </a:r>
            <a:endParaRPr b="1" sz="1500">
              <a:solidFill>
                <a:schemeClr val="lt1"/>
              </a:solidFill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2115000" y="4477600"/>
            <a:ext cx="4914000" cy="4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Track your OKRs for free with </a:t>
            </a:r>
            <a:r>
              <a:rPr lang="en" sz="1500" u="sng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Plaky</a:t>
            </a:r>
            <a:endParaRPr sz="15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