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Roboto"/>
      <p:regular r:id="rId7"/>
      <p:bold r:id="rId8"/>
      <p:italic r:id="rId9"/>
      <p:boldItalic r:id="rId10"/>
    </p:embeddedFont>
    <p:embeddedFont>
      <p:font typeface="Roboto Medium"/>
      <p:regular r:id="rId11"/>
      <p:bold r:id="rId12"/>
      <p:italic r:id="rId13"/>
      <p:boldItalic r:id="rId14"/>
    </p:embeddedFont>
    <p:embeddedFont>
      <p:font typeface="Inter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iGJBkqZiZYBmA3dh+O8hWM/3r0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Medium-regular.fntdata"/><Relationship Id="rId10" Type="http://schemas.openxmlformats.org/officeDocument/2006/relationships/font" Target="fonts/Roboto-boldItalic.fntdata"/><Relationship Id="rId13" Type="http://schemas.openxmlformats.org/officeDocument/2006/relationships/font" Target="fonts/RobotoMedium-italic.fntdata"/><Relationship Id="rId12" Type="http://schemas.openxmlformats.org/officeDocument/2006/relationships/font" Target="fonts/Roboto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-italic.fntdata"/><Relationship Id="rId15" Type="http://schemas.openxmlformats.org/officeDocument/2006/relationships/font" Target="fonts/Inter-regular.fntdata"/><Relationship Id="rId14" Type="http://schemas.openxmlformats.org/officeDocument/2006/relationships/font" Target="fonts/RobotoMedium-boldItalic.fntdata"/><Relationship Id="rId17" Type="http://customschemas.google.com/relationships/presentationmetadata" Target="metadata"/><Relationship Id="rId16" Type="http://schemas.openxmlformats.org/officeDocument/2006/relationships/font" Target="fonts/Inter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48e8f15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g2848e8f15c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0.png"/><Relationship Id="rId5" Type="http://schemas.openxmlformats.org/officeDocument/2006/relationships/hyperlink" Target="https://plaky.com/" TargetMode="External"/><Relationship Id="rId6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11" Type="http://schemas.openxmlformats.org/officeDocument/2006/relationships/image" Target="../media/image10.png"/><Relationship Id="rId10" Type="http://schemas.openxmlformats.org/officeDocument/2006/relationships/image" Target="../media/image14.png"/><Relationship Id="rId12" Type="http://schemas.openxmlformats.org/officeDocument/2006/relationships/image" Target="../media/image16.png"/><Relationship Id="rId9" Type="http://schemas.openxmlformats.org/officeDocument/2006/relationships/image" Target="../media/image18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32300" y="-7525"/>
            <a:ext cx="12224400" cy="6926400"/>
          </a:xfrm>
          <a:prstGeom prst="rect">
            <a:avLst/>
          </a:prstGeom>
          <a:solidFill>
            <a:srgbClr val="13121D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785178" y="455640"/>
            <a:ext cx="105156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Instructions:</a:t>
            </a:r>
            <a:endParaRPr b="1" i="0" sz="18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65950" y="588859"/>
            <a:ext cx="823500" cy="20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52950" y="5944725"/>
            <a:ext cx="336500" cy="3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809900" y="1098550"/>
            <a:ext cx="5351700" cy="48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1. Add </a:t>
            </a:r>
            <a:r>
              <a:rPr lang="en-US" sz="1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the </a:t>
            </a: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project name</a:t>
            </a: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2. Define </a:t>
            </a:r>
            <a:r>
              <a:rPr lang="en-US" sz="1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the</a:t>
            </a: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tasks</a:t>
            </a:r>
            <a:b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100" u="none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</a:rPr>
              <a:t>TASKS:</a:t>
            </a:r>
            <a:endParaRPr b="1" i="0" sz="1100" u="none" cap="none" strike="noStrike">
              <a:solidFill>
                <a:srgbClr val="4E8A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1. Move the </a:t>
            </a:r>
            <a:r>
              <a:rPr lang="en-US" sz="1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blue</a:t>
            </a: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arrow representing a task across its column to mark its</a:t>
            </a:r>
            <a:b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position on the chart (i.e. the time when you’ll tackle it)</a:t>
            </a: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2. Select and stretch the </a:t>
            </a:r>
            <a:r>
              <a:rPr lang="en-US" sz="11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blue </a:t>
            </a: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arrow representing a task across its column</a:t>
            </a: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to mark its duration</a:t>
            </a:r>
            <a:b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100" u="none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</a:rPr>
              <a:t>MILESTONES:</a:t>
            </a:r>
            <a:endParaRPr b="1" i="0" sz="1100" u="none" cap="none" strike="noStrike">
              <a:solidFill>
                <a:srgbClr val="4E8A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1. To set each milestone, select one of the 2 stars and drag &amp; drop</a:t>
            </a:r>
            <a:r>
              <a:rPr i="0" lang="en-US" sz="11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it</a:t>
            </a:r>
            <a:r>
              <a:rPr i="0" lang="en-US" sz="11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to the desired</a:t>
            </a:r>
            <a:r>
              <a:rPr lang="en-US" sz="11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i="0" lang="en-US" sz="11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month on the timeline </a:t>
            </a: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2. Add notes about the milestones next to the remaining star</a:t>
            </a:r>
            <a:b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100" u="none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</a:rPr>
              <a:t>DEADLINES:</a:t>
            </a:r>
            <a:endParaRPr b="1" i="0" sz="1100" u="none" cap="none" strike="noStrike">
              <a:solidFill>
                <a:srgbClr val="4E8A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1. To set a deadline, select a red star and drag &amp; drop it to the desired</a:t>
            </a: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hour on the timeline</a:t>
            </a: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2. Add notes about the tasks below</a:t>
            </a:r>
            <a:b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endParaRPr b="1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100" u="none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</a:rPr>
              <a:t>PROJECT DEADLINE:</a:t>
            </a:r>
            <a:endParaRPr b="1" i="0" sz="1100" u="none" cap="none" strike="noStrike">
              <a:solidFill>
                <a:srgbClr val="4E8A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1. To mark the project deadline, select the yellow star and drag &amp; drop it</a:t>
            </a: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to the desired hour on the timeline</a:t>
            </a:r>
            <a:br>
              <a:rPr i="0" lang="en-US" sz="11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</a:br>
            <a:endParaRPr i="0" sz="11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809902" y="5944725"/>
            <a:ext cx="625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PRODUCTIVITY TIP: </a:t>
            </a:r>
            <a:br>
              <a:rPr b="1" i="0" lang="en-US" sz="9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Use </a:t>
            </a:r>
            <a:r>
              <a:rPr i="0" lang="en-US" sz="900" u="sng" cap="none" strike="noStrike">
                <a:solidFill>
                  <a:srgbClr val="4E8AFF"/>
                </a:solid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Plaky</a:t>
            </a:r>
            <a:r>
              <a:rPr i="0" lang="en-US" sz="900" u="none" cap="none" strike="noStrike">
                <a:solidFill>
                  <a:srgbClr val="EF5483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to manage your projects more efficiently</a:t>
            </a:r>
            <a:endParaRPr i="0" sz="9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90" name="Google Shape;90;p1"/>
          <p:cNvCxnSpPr>
            <a:stCxn id="85" idx="1"/>
          </p:cNvCxnSpPr>
          <p:nvPr/>
        </p:nvCxnSpPr>
        <p:spPr>
          <a:xfrm rot="10800000">
            <a:off x="-38322" y="700890"/>
            <a:ext cx="823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1"/>
          <p:cNvSpPr/>
          <p:nvPr/>
        </p:nvSpPr>
        <p:spPr>
          <a:xfrm>
            <a:off x="6418780" y="1717593"/>
            <a:ext cx="6088200" cy="3496200"/>
          </a:xfrm>
          <a:prstGeom prst="roundRect">
            <a:avLst>
              <a:gd fmla="val 16667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b="0" l="1085" r="1095" t="0"/>
          <a:stretch/>
        </p:blipFill>
        <p:spPr>
          <a:xfrm>
            <a:off x="6761575" y="1966275"/>
            <a:ext cx="5274600" cy="3002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2848e8f15c4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65950" y="588859"/>
            <a:ext cx="823500" cy="20239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2848e8f15c4_0_0"/>
          <p:cNvSpPr txBox="1"/>
          <p:nvPr/>
        </p:nvSpPr>
        <p:spPr>
          <a:xfrm>
            <a:off x="785178" y="608040"/>
            <a:ext cx="105156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[Project name] - Monthly Gantt Chart [Insert day date]</a:t>
            </a:r>
            <a:endParaRPr b="1" i="0" sz="18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9" name="Google Shape;99;g2848e8f15c4_0_0"/>
          <p:cNvSpPr/>
          <p:nvPr/>
        </p:nvSpPr>
        <p:spPr>
          <a:xfrm>
            <a:off x="1760250" y="1218525"/>
            <a:ext cx="8743500" cy="238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3837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848e8f15c4_0_0"/>
          <p:cNvSpPr/>
          <p:nvPr/>
        </p:nvSpPr>
        <p:spPr>
          <a:xfrm>
            <a:off x="1760300" y="1221725"/>
            <a:ext cx="8743500" cy="2382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79789C">
              <a:alpha val="5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g2848e8f15c4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252950" y="5944725"/>
            <a:ext cx="336501" cy="33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g2848e8f15c4_0_0"/>
          <p:cNvCxnSpPr/>
          <p:nvPr/>
        </p:nvCxnSpPr>
        <p:spPr>
          <a:xfrm rot="10800000">
            <a:off x="-38322" y="687707"/>
            <a:ext cx="8235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g2848e8f15c4_0_0"/>
          <p:cNvSpPr txBox="1"/>
          <p:nvPr/>
        </p:nvSpPr>
        <p:spPr>
          <a:xfrm>
            <a:off x="778375" y="5735109"/>
            <a:ext cx="2900400" cy="1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g2848e8f15c4_0_0"/>
          <p:cNvSpPr/>
          <p:nvPr/>
        </p:nvSpPr>
        <p:spPr>
          <a:xfrm>
            <a:off x="1760549" y="1486350"/>
            <a:ext cx="8753100" cy="3933900"/>
          </a:xfrm>
          <a:prstGeom prst="rect">
            <a:avLst/>
          </a:prstGeom>
          <a:noFill/>
          <a:ln cap="flat" cmpd="sng" w="12700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2848e8f15c4_0_0"/>
          <p:cNvSpPr txBox="1"/>
          <p:nvPr/>
        </p:nvSpPr>
        <p:spPr>
          <a:xfrm>
            <a:off x="769286" y="1518120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1]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6" name="Google Shape;106;g2848e8f15c4_0_0"/>
          <p:cNvSpPr txBox="1"/>
          <p:nvPr/>
        </p:nvSpPr>
        <p:spPr>
          <a:xfrm>
            <a:off x="769281" y="1827178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2]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7" name="Google Shape;107;g2848e8f15c4_0_0"/>
          <p:cNvSpPr txBox="1"/>
          <p:nvPr/>
        </p:nvSpPr>
        <p:spPr>
          <a:xfrm>
            <a:off x="775100" y="2170089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3]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8" name="Google Shape;108;g2848e8f15c4_0_0"/>
          <p:cNvSpPr txBox="1"/>
          <p:nvPr/>
        </p:nvSpPr>
        <p:spPr>
          <a:xfrm>
            <a:off x="775100" y="2498481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4]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9" name="Google Shape;109;g2848e8f15c4_0_0"/>
          <p:cNvSpPr txBox="1"/>
          <p:nvPr/>
        </p:nvSpPr>
        <p:spPr>
          <a:xfrm>
            <a:off x="777541" y="2822264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5]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0" name="Google Shape;110;g2848e8f15c4_0_0"/>
          <p:cNvSpPr txBox="1"/>
          <p:nvPr/>
        </p:nvSpPr>
        <p:spPr>
          <a:xfrm>
            <a:off x="760261" y="3483205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7]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1" name="Google Shape;111;g2848e8f15c4_0_0"/>
          <p:cNvSpPr txBox="1"/>
          <p:nvPr/>
        </p:nvSpPr>
        <p:spPr>
          <a:xfrm>
            <a:off x="769157" y="3153960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6]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2" name="Google Shape;112;g2848e8f15c4_0_0"/>
          <p:cNvSpPr txBox="1"/>
          <p:nvPr/>
        </p:nvSpPr>
        <p:spPr>
          <a:xfrm>
            <a:off x="756610" y="3805131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8]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3" name="Google Shape;113;g2848e8f15c4_0_0"/>
          <p:cNvSpPr txBox="1"/>
          <p:nvPr/>
        </p:nvSpPr>
        <p:spPr>
          <a:xfrm>
            <a:off x="756618" y="4145917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9]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4" name="Google Shape;114;g2848e8f15c4_0_0"/>
          <p:cNvSpPr txBox="1"/>
          <p:nvPr/>
        </p:nvSpPr>
        <p:spPr>
          <a:xfrm>
            <a:off x="775100" y="4479523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10]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5" name="Google Shape;115;g2848e8f15c4_0_0"/>
          <p:cNvSpPr txBox="1"/>
          <p:nvPr/>
        </p:nvSpPr>
        <p:spPr>
          <a:xfrm>
            <a:off x="769157" y="5149760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12]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6" name="Google Shape;116;g2848e8f15c4_0_0"/>
          <p:cNvSpPr txBox="1"/>
          <p:nvPr/>
        </p:nvSpPr>
        <p:spPr>
          <a:xfrm>
            <a:off x="769157" y="4805648"/>
            <a:ext cx="1003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i="0" lang="en-US" sz="90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[insert task 11]</a:t>
            </a:r>
            <a:endParaRPr i="0" sz="140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cxnSp>
        <p:nvCxnSpPr>
          <p:cNvPr id="117" name="Google Shape;117;g2848e8f15c4_0_0"/>
          <p:cNvCxnSpPr/>
          <p:nvPr/>
        </p:nvCxnSpPr>
        <p:spPr>
          <a:xfrm>
            <a:off x="1760300" y="1789829"/>
            <a:ext cx="8753100" cy="0"/>
          </a:xfrm>
          <a:prstGeom prst="straightConnector1">
            <a:avLst/>
          </a:prstGeom>
          <a:noFill/>
          <a:ln cap="flat" cmpd="sng" w="28575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" name="Google Shape;118;g2848e8f15c4_0_0"/>
          <p:cNvCxnSpPr/>
          <p:nvPr/>
        </p:nvCxnSpPr>
        <p:spPr>
          <a:xfrm>
            <a:off x="1777287" y="2120553"/>
            <a:ext cx="8736600" cy="0"/>
          </a:xfrm>
          <a:prstGeom prst="straightConnector1">
            <a:avLst/>
          </a:prstGeom>
          <a:noFill/>
          <a:ln cap="flat" cmpd="sng" w="28575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" name="Google Shape;119;g2848e8f15c4_0_0"/>
          <p:cNvCxnSpPr/>
          <p:nvPr/>
        </p:nvCxnSpPr>
        <p:spPr>
          <a:xfrm>
            <a:off x="1766233" y="2451277"/>
            <a:ext cx="8753100" cy="0"/>
          </a:xfrm>
          <a:prstGeom prst="straightConnector1">
            <a:avLst/>
          </a:prstGeom>
          <a:noFill/>
          <a:ln cap="flat" cmpd="sng" w="28575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" name="Google Shape;120;g2848e8f15c4_0_0"/>
          <p:cNvCxnSpPr/>
          <p:nvPr/>
        </p:nvCxnSpPr>
        <p:spPr>
          <a:xfrm>
            <a:off x="1777286" y="2781450"/>
            <a:ext cx="8736600" cy="0"/>
          </a:xfrm>
          <a:prstGeom prst="straightConnector1">
            <a:avLst/>
          </a:prstGeom>
          <a:noFill/>
          <a:ln cap="flat" cmpd="sng" w="28575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" name="Google Shape;121;g2848e8f15c4_0_0"/>
          <p:cNvCxnSpPr/>
          <p:nvPr/>
        </p:nvCxnSpPr>
        <p:spPr>
          <a:xfrm>
            <a:off x="1772167" y="3112174"/>
            <a:ext cx="8741700" cy="0"/>
          </a:xfrm>
          <a:prstGeom prst="straightConnector1">
            <a:avLst/>
          </a:prstGeom>
          <a:noFill/>
          <a:ln cap="flat" cmpd="sng" w="28575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g2848e8f15c4_0_0"/>
          <p:cNvCxnSpPr/>
          <p:nvPr/>
        </p:nvCxnSpPr>
        <p:spPr>
          <a:xfrm>
            <a:off x="1779620" y="3435876"/>
            <a:ext cx="8741700" cy="0"/>
          </a:xfrm>
          <a:prstGeom prst="straightConnector1">
            <a:avLst/>
          </a:prstGeom>
          <a:noFill/>
          <a:ln cap="flat" cmpd="sng" w="28575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g2848e8f15c4_0_0"/>
          <p:cNvCxnSpPr/>
          <p:nvPr/>
        </p:nvCxnSpPr>
        <p:spPr>
          <a:xfrm>
            <a:off x="1766233" y="3761961"/>
            <a:ext cx="8741700" cy="0"/>
          </a:xfrm>
          <a:prstGeom prst="straightConnector1">
            <a:avLst/>
          </a:prstGeom>
          <a:noFill/>
          <a:ln cap="flat" cmpd="sng" w="28575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g2848e8f15c4_0_0"/>
          <p:cNvCxnSpPr/>
          <p:nvPr/>
        </p:nvCxnSpPr>
        <p:spPr>
          <a:xfrm>
            <a:off x="1772167" y="4093236"/>
            <a:ext cx="8741700" cy="0"/>
          </a:xfrm>
          <a:prstGeom prst="straightConnector1">
            <a:avLst/>
          </a:prstGeom>
          <a:noFill/>
          <a:ln cap="flat" cmpd="sng" w="28575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g2848e8f15c4_0_0"/>
          <p:cNvCxnSpPr/>
          <p:nvPr/>
        </p:nvCxnSpPr>
        <p:spPr>
          <a:xfrm>
            <a:off x="1779620" y="4424511"/>
            <a:ext cx="8741700" cy="0"/>
          </a:xfrm>
          <a:prstGeom prst="straightConnector1">
            <a:avLst/>
          </a:prstGeom>
          <a:noFill/>
          <a:ln cap="flat" cmpd="sng" w="28575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g2848e8f15c4_0_0"/>
          <p:cNvCxnSpPr/>
          <p:nvPr/>
        </p:nvCxnSpPr>
        <p:spPr>
          <a:xfrm>
            <a:off x="1772167" y="4759404"/>
            <a:ext cx="8741700" cy="0"/>
          </a:xfrm>
          <a:prstGeom prst="straightConnector1">
            <a:avLst/>
          </a:prstGeom>
          <a:noFill/>
          <a:ln cap="flat" cmpd="sng" w="28575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" name="Google Shape;127;g2848e8f15c4_0_0"/>
          <p:cNvCxnSpPr/>
          <p:nvPr/>
        </p:nvCxnSpPr>
        <p:spPr>
          <a:xfrm>
            <a:off x="1766233" y="5091144"/>
            <a:ext cx="8741700" cy="0"/>
          </a:xfrm>
          <a:prstGeom prst="straightConnector1">
            <a:avLst/>
          </a:prstGeom>
          <a:noFill/>
          <a:ln cap="flat" cmpd="sng" w="28575">
            <a:solidFill>
              <a:srgbClr val="293F6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" name="Google Shape;128;g2848e8f15c4_0_0"/>
          <p:cNvSpPr txBox="1"/>
          <p:nvPr/>
        </p:nvSpPr>
        <p:spPr>
          <a:xfrm>
            <a:off x="1716350" y="1172750"/>
            <a:ext cx="8963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1     2     3     4     5     6     7     8     9     10     11     12     13     14     15     16     17     18     19     20     21     22     23     24     25     26     27     28     29     30     31</a:t>
            </a:r>
            <a:endParaRPr b="0" i="0" sz="1000" u="none" cap="none" strike="noStrike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9" name="Google Shape;129;g2848e8f15c4_0_0"/>
          <p:cNvSpPr/>
          <p:nvPr/>
        </p:nvSpPr>
        <p:spPr>
          <a:xfrm>
            <a:off x="1955623" y="1583099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g2848e8f15c4_0_0"/>
          <p:cNvCxnSpPr/>
          <p:nvPr/>
        </p:nvCxnSpPr>
        <p:spPr>
          <a:xfrm>
            <a:off x="1983026" y="121962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g2848e8f15c4_0_0"/>
          <p:cNvSpPr/>
          <p:nvPr/>
        </p:nvSpPr>
        <p:spPr>
          <a:xfrm>
            <a:off x="1955623" y="1903343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2848e8f15c4_0_0"/>
          <p:cNvSpPr/>
          <p:nvPr/>
        </p:nvSpPr>
        <p:spPr>
          <a:xfrm>
            <a:off x="1955623" y="2235135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2848e8f15c4_0_0"/>
          <p:cNvSpPr/>
          <p:nvPr/>
        </p:nvSpPr>
        <p:spPr>
          <a:xfrm>
            <a:off x="1955623" y="2564951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2848e8f15c4_0_0"/>
          <p:cNvSpPr/>
          <p:nvPr/>
        </p:nvSpPr>
        <p:spPr>
          <a:xfrm>
            <a:off x="1955623" y="2899535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848e8f15c4_0_0"/>
          <p:cNvSpPr/>
          <p:nvPr/>
        </p:nvSpPr>
        <p:spPr>
          <a:xfrm>
            <a:off x="1955623" y="3224560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848e8f15c4_0_0"/>
          <p:cNvSpPr/>
          <p:nvPr/>
        </p:nvSpPr>
        <p:spPr>
          <a:xfrm>
            <a:off x="1955623" y="3549595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2848e8f15c4_0_0"/>
          <p:cNvSpPr/>
          <p:nvPr/>
        </p:nvSpPr>
        <p:spPr>
          <a:xfrm>
            <a:off x="1955623" y="3874631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2848e8f15c4_0_0"/>
          <p:cNvSpPr/>
          <p:nvPr/>
        </p:nvSpPr>
        <p:spPr>
          <a:xfrm>
            <a:off x="1955623" y="4209215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848e8f15c4_0_0"/>
          <p:cNvSpPr/>
          <p:nvPr/>
        </p:nvSpPr>
        <p:spPr>
          <a:xfrm>
            <a:off x="1955623" y="4539019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848e8f15c4_0_0"/>
          <p:cNvSpPr/>
          <p:nvPr/>
        </p:nvSpPr>
        <p:spPr>
          <a:xfrm>
            <a:off x="1955623" y="4868835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2848e8f15c4_0_0"/>
          <p:cNvSpPr/>
          <p:nvPr/>
        </p:nvSpPr>
        <p:spPr>
          <a:xfrm>
            <a:off x="1955623" y="5203661"/>
            <a:ext cx="2120400" cy="96000"/>
          </a:xfrm>
          <a:prstGeom prst="homePlate">
            <a:avLst>
              <a:gd fmla="val 50000" name="adj"/>
            </a:avLst>
          </a:prstGeom>
          <a:solidFill>
            <a:srgbClr val="4E8A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g2848e8f15c4_0_0"/>
          <p:cNvCxnSpPr/>
          <p:nvPr/>
        </p:nvCxnSpPr>
        <p:spPr>
          <a:xfrm>
            <a:off x="2224764" y="122997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3" name="Google Shape;143;g2848e8f15c4_0_0"/>
          <p:cNvCxnSpPr/>
          <p:nvPr/>
        </p:nvCxnSpPr>
        <p:spPr>
          <a:xfrm>
            <a:off x="2453364" y="122997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g2848e8f15c4_0_0"/>
          <p:cNvCxnSpPr/>
          <p:nvPr/>
        </p:nvCxnSpPr>
        <p:spPr>
          <a:xfrm>
            <a:off x="2681964" y="122997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g2848e8f15c4_0_0"/>
          <p:cNvCxnSpPr/>
          <p:nvPr/>
        </p:nvCxnSpPr>
        <p:spPr>
          <a:xfrm>
            <a:off x="2910564" y="122997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g2848e8f15c4_0_0"/>
          <p:cNvCxnSpPr/>
          <p:nvPr/>
        </p:nvCxnSpPr>
        <p:spPr>
          <a:xfrm>
            <a:off x="3139164" y="122997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g2848e8f15c4_0_0"/>
          <p:cNvCxnSpPr/>
          <p:nvPr/>
        </p:nvCxnSpPr>
        <p:spPr>
          <a:xfrm>
            <a:off x="3367764" y="122997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" name="Google Shape;148;g2848e8f15c4_0_0"/>
          <p:cNvCxnSpPr/>
          <p:nvPr/>
        </p:nvCxnSpPr>
        <p:spPr>
          <a:xfrm>
            <a:off x="3596364" y="122997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" name="Google Shape;149;g2848e8f15c4_0_0"/>
          <p:cNvCxnSpPr/>
          <p:nvPr/>
        </p:nvCxnSpPr>
        <p:spPr>
          <a:xfrm>
            <a:off x="3825589" y="1229976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0" name="Google Shape;150;g2848e8f15c4_0_0"/>
          <p:cNvCxnSpPr/>
          <p:nvPr/>
        </p:nvCxnSpPr>
        <p:spPr>
          <a:xfrm>
            <a:off x="4140325" y="1227492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1" name="Google Shape;151;g2848e8f15c4_0_0"/>
          <p:cNvCxnSpPr/>
          <p:nvPr/>
        </p:nvCxnSpPr>
        <p:spPr>
          <a:xfrm>
            <a:off x="4442641" y="1222525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2" name="Google Shape;152;g2848e8f15c4_0_0"/>
          <p:cNvCxnSpPr/>
          <p:nvPr/>
        </p:nvCxnSpPr>
        <p:spPr>
          <a:xfrm>
            <a:off x="4749925" y="1222525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3" name="Google Shape;153;g2848e8f15c4_0_0"/>
          <p:cNvCxnSpPr/>
          <p:nvPr/>
        </p:nvCxnSpPr>
        <p:spPr>
          <a:xfrm>
            <a:off x="5057209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" name="Google Shape;154;g2848e8f15c4_0_0"/>
          <p:cNvCxnSpPr/>
          <p:nvPr/>
        </p:nvCxnSpPr>
        <p:spPr>
          <a:xfrm>
            <a:off x="5362009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5" name="Google Shape;155;g2848e8f15c4_0_0"/>
          <p:cNvCxnSpPr/>
          <p:nvPr/>
        </p:nvCxnSpPr>
        <p:spPr>
          <a:xfrm>
            <a:off x="5666809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g2848e8f15c4_0_0"/>
          <p:cNvCxnSpPr/>
          <p:nvPr/>
        </p:nvCxnSpPr>
        <p:spPr>
          <a:xfrm>
            <a:off x="5971609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g2848e8f15c4_0_0"/>
          <p:cNvCxnSpPr/>
          <p:nvPr/>
        </p:nvCxnSpPr>
        <p:spPr>
          <a:xfrm>
            <a:off x="6278892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g2848e8f15c4_0_0"/>
          <p:cNvCxnSpPr/>
          <p:nvPr/>
        </p:nvCxnSpPr>
        <p:spPr>
          <a:xfrm>
            <a:off x="6581209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g2848e8f15c4_0_0"/>
          <p:cNvCxnSpPr/>
          <p:nvPr/>
        </p:nvCxnSpPr>
        <p:spPr>
          <a:xfrm>
            <a:off x="6886009" y="1217557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g2848e8f15c4_0_0"/>
          <p:cNvCxnSpPr/>
          <p:nvPr/>
        </p:nvCxnSpPr>
        <p:spPr>
          <a:xfrm>
            <a:off x="7190809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g2848e8f15c4_0_0"/>
          <p:cNvCxnSpPr/>
          <p:nvPr/>
        </p:nvCxnSpPr>
        <p:spPr>
          <a:xfrm>
            <a:off x="7480705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2" name="Google Shape;162;g2848e8f15c4_0_0"/>
          <p:cNvCxnSpPr/>
          <p:nvPr/>
        </p:nvCxnSpPr>
        <p:spPr>
          <a:xfrm>
            <a:off x="7790473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3" name="Google Shape;163;g2848e8f15c4_0_0"/>
          <p:cNvCxnSpPr/>
          <p:nvPr/>
        </p:nvCxnSpPr>
        <p:spPr>
          <a:xfrm>
            <a:off x="8095273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4" name="Google Shape;164;g2848e8f15c4_0_0"/>
          <p:cNvCxnSpPr/>
          <p:nvPr/>
        </p:nvCxnSpPr>
        <p:spPr>
          <a:xfrm>
            <a:off x="8395105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g2848e8f15c4_0_0"/>
          <p:cNvCxnSpPr/>
          <p:nvPr/>
        </p:nvCxnSpPr>
        <p:spPr>
          <a:xfrm>
            <a:off x="8699905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g2848e8f15c4_0_0"/>
          <p:cNvCxnSpPr/>
          <p:nvPr/>
        </p:nvCxnSpPr>
        <p:spPr>
          <a:xfrm>
            <a:off x="9004705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g2848e8f15c4_0_0"/>
          <p:cNvCxnSpPr/>
          <p:nvPr/>
        </p:nvCxnSpPr>
        <p:spPr>
          <a:xfrm>
            <a:off x="9299570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8" name="Google Shape;168;g2848e8f15c4_0_0"/>
          <p:cNvCxnSpPr/>
          <p:nvPr/>
        </p:nvCxnSpPr>
        <p:spPr>
          <a:xfrm>
            <a:off x="9614305" y="1220041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9" name="Google Shape;169;g2848e8f15c4_0_0"/>
          <p:cNvCxnSpPr/>
          <p:nvPr/>
        </p:nvCxnSpPr>
        <p:spPr>
          <a:xfrm>
            <a:off x="9919105" y="1226692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g2848e8f15c4_0_0"/>
          <p:cNvCxnSpPr/>
          <p:nvPr/>
        </p:nvCxnSpPr>
        <p:spPr>
          <a:xfrm>
            <a:off x="10223905" y="1226692"/>
            <a:ext cx="0" cy="242400"/>
          </a:xfrm>
          <a:prstGeom prst="straightConnector1">
            <a:avLst/>
          </a:prstGeom>
          <a:noFill/>
          <a:ln cap="flat" cmpd="sng" w="9525">
            <a:solidFill>
              <a:srgbClr val="9190A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g2848e8f15c4_0_0"/>
          <p:cNvCxnSpPr/>
          <p:nvPr/>
        </p:nvCxnSpPr>
        <p:spPr>
          <a:xfrm>
            <a:off x="1760300" y="1472571"/>
            <a:ext cx="8751000" cy="0"/>
          </a:xfrm>
          <a:prstGeom prst="straightConnector1">
            <a:avLst/>
          </a:prstGeom>
          <a:noFill/>
          <a:ln cap="flat" cmpd="sng" w="28575">
            <a:solidFill>
              <a:srgbClr val="27263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2" name="Google Shape;172;g2848e8f15c4_0_0"/>
          <p:cNvSpPr txBox="1"/>
          <p:nvPr/>
        </p:nvSpPr>
        <p:spPr>
          <a:xfrm>
            <a:off x="6992175" y="5546025"/>
            <a:ext cx="3231600" cy="13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848e8f15c4_0_0"/>
          <p:cNvSpPr txBox="1"/>
          <p:nvPr/>
        </p:nvSpPr>
        <p:spPr>
          <a:xfrm>
            <a:off x="6664175" y="5516225"/>
            <a:ext cx="3422700" cy="13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848e8f15c4_0_0"/>
          <p:cNvSpPr txBox="1"/>
          <p:nvPr/>
        </p:nvSpPr>
        <p:spPr>
          <a:xfrm>
            <a:off x="7029875" y="5736875"/>
            <a:ext cx="2886900" cy="12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Milestone 1 </a:t>
            </a:r>
            <a:endParaRPr i="0" sz="105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Milestone 2</a:t>
            </a:r>
            <a:endParaRPr i="0" sz="105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Milestone 3</a:t>
            </a:r>
            <a:endParaRPr i="0" sz="105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Milestone 4</a:t>
            </a:r>
            <a:endParaRPr i="0" sz="105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Milestone 5 </a:t>
            </a:r>
            <a:endParaRPr i="0" sz="105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75" name="Google Shape;175;g2848e8f15c4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69738" y="575777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2848e8f15c4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03258" y="575777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2848e8f15c4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69736" y="590607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2848e8f15c4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03273" y="590607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848e8f15c4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03274" y="642032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2848e8f15c4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69733" y="6412225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2848e8f15c4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69722" y="6084988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848e8f15c4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803259" y="6089050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2848e8f15c4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03249" y="6263900"/>
            <a:ext cx="172998" cy="1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2848e8f15c4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569733" y="6263900"/>
            <a:ext cx="172998" cy="16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2848e8f15c4_0_0"/>
          <p:cNvSpPr txBox="1"/>
          <p:nvPr/>
        </p:nvSpPr>
        <p:spPr>
          <a:xfrm>
            <a:off x="6420425" y="5467800"/>
            <a:ext cx="29865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Drag &amp; drop these stars to mark milestones:</a:t>
            </a:r>
            <a:endParaRPr i="0" sz="1400" u="none" cap="none" strike="noStrik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6" name="Google Shape;186;g2848e8f15c4_0_0"/>
          <p:cNvSpPr txBox="1"/>
          <p:nvPr/>
        </p:nvSpPr>
        <p:spPr>
          <a:xfrm>
            <a:off x="983975" y="5516225"/>
            <a:ext cx="4073100" cy="12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2848e8f15c4_0_0"/>
          <p:cNvSpPr txBox="1"/>
          <p:nvPr/>
        </p:nvSpPr>
        <p:spPr>
          <a:xfrm>
            <a:off x="756600" y="5608927"/>
            <a:ext cx="27768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g2848e8f15c4_0_0"/>
          <p:cNvSpPr txBox="1"/>
          <p:nvPr/>
        </p:nvSpPr>
        <p:spPr>
          <a:xfrm>
            <a:off x="1073425" y="5620575"/>
            <a:ext cx="44874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g2848e8f15c4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34535" y="5645825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g2848e8f15c4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210448" y="5645813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2848e8f15c4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451685" y="5631450"/>
            <a:ext cx="173000" cy="16860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848e8f15c4_0_0"/>
          <p:cNvSpPr txBox="1"/>
          <p:nvPr/>
        </p:nvSpPr>
        <p:spPr>
          <a:xfrm>
            <a:off x="563475" y="5612425"/>
            <a:ext cx="29004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Drag &amp; drop these stars to mark deadlines:</a:t>
            </a:r>
            <a:endParaRPr i="0" sz="105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3" name="Google Shape;193;g2848e8f15c4_0_0"/>
          <p:cNvSpPr txBox="1"/>
          <p:nvPr/>
        </p:nvSpPr>
        <p:spPr>
          <a:xfrm>
            <a:off x="563475" y="6047007"/>
            <a:ext cx="38460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i="0" lang="en-US" sz="10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Drag &amp; drop th</a:t>
            </a:r>
            <a:r>
              <a:rPr lang="en-US" sz="105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is star </a:t>
            </a:r>
            <a:r>
              <a:rPr i="0" lang="en-US" sz="1050" u="none" cap="none" strike="noStrik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to mark the overall project deadline:</a:t>
            </a:r>
            <a:endParaRPr i="0" sz="1050" u="none" cap="none" strike="noStrike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94" name="Google Shape;194;g2848e8f15c4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491902" y="5645825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848e8f15c4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716027" y="5645825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g2848e8f15c4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30768" y="5642313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2848e8f15c4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692918" y="5631450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2848e8f15c4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708460" y="5642313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2848e8f15c4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969610" y="5631450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2848e8f15c4_0_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447311" y="5642313"/>
            <a:ext cx="173000" cy="16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848e8f15c4_0_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349710" y="6089075"/>
            <a:ext cx="185897" cy="1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2019-12-20T11:31:53Z</dcterms:created>
  <dc:creator>Kojić</dc:creator>
</cp:coreProperties>
</file>