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Inter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NLGLzM5nidwBkrw6Qi+YP/y28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-regular.fntdata"/><Relationship Id="rId10" Type="http://schemas.openxmlformats.org/officeDocument/2006/relationships/font" Target="fonts/Roboto-boldItalic.fntdata"/><Relationship Id="rId13" Type="http://customschemas.google.com/relationships/presentationmetadata" Target="metadata"/><Relationship Id="rId12" Type="http://schemas.openxmlformats.org/officeDocument/2006/relationships/font" Target="fonts/Inter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1faac0d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281faac0dd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plaky.com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2300" y="-7525"/>
            <a:ext cx="12224400" cy="6926400"/>
          </a:xfrm>
          <a:prstGeom prst="rect">
            <a:avLst/>
          </a:prstGeom>
          <a:solidFill>
            <a:srgbClr val="13121D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785178" y="45564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Instructions:</a:t>
            </a:r>
            <a:endParaRPr b="1" i="0" sz="1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2950" y="5944725"/>
            <a:ext cx="336501" cy="33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"/>
          <p:cNvCxnSpPr>
            <a:stCxn id="85" idx="1"/>
          </p:cNvCxnSpPr>
          <p:nvPr/>
        </p:nvCxnSpPr>
        <p:spPr>
          <a:xfrm rot="10800000">
            <a:off x="-38322" y="700890"/>
            <a:ext cx="82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1"/>
          <p:cNvSpPr txBox="1"/>
          <p:nvPr/>
        </p:nvSpPr>
        <p:spPr>
          <a:xfrm>
            <a:off x="799967" y="5944725"/>
            <a:ext cx="62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PRODUCTIVITY TIP: </a:t>
            </a:r>
            <a:br>
              <a:rPr b="1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 </a:t>
            </a:r>
            <a:r>
              <a:rPr b="0" i="0" lang="en-US" sz="900" u="sng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Plaky</a:t>
            </a:r>
            <a:r>
              <a:rPr b="0" i="0" lang="en-US" sz="9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 manage your projects more efficiently</a:t>
            </a:r>
            <a:endParaRPr b="0" i="0" sz="9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809900" y="1098550"/>
            <a:ext cx="5351700" cy="4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Add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project name</a:t>
            </a:r>
            <a:endParaRPr b="0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Add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milestones and their dates</a:t>
            </a:r>
            <a:b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3. Add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 </a:t>
            </a: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tasks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and the dates you’re supposed to tackle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b="1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e.g.</a:t>
            </a: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August 4th - August 10th; 9 am - 12 pm, August 14th).</a:t>
            </a:r>
            <a:b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4. Add your overall project deadline</a:t>
            </a:r>
            <a:b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b="0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MILESTONES: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Press SHIFT and select the desired milestone arrow with the text above it</a:t>
            </a:r>
            <a:endParaRPr b="0" i="0" sz="7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Drag &amp; drop at the desired place on the timeline</a:t>
            </a:r>
            <a:endParaRPr b="0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TASKS: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1. Press SHIFT and select the arrow representing a task and the text above it</a:t>
            </a:r>
            <a:endParaRPr b="0" i="0" sz="11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2. Drag and drop at the desired place on the timeline</a:t>
            </a:r>
            <a:endParaRPr b="0" i="0" sz="11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en-US" sz="1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PROJECT DEADLINE: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Press Shift and select the entire project deadline arrow</a:t>
            </a:r>
            <a:endParaRPr b="0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Drag &amp; drop it at the desired place in the timeline </a:t>
            </a:r>
            <a:endParaRPr b="0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Google Shape;90;p1"/>
          <p:cNvSpPr/>
          <p:nvPr/>
        </p:nvSpPr>
        <p:spPr>
          <a:xfrm rot="-1986971">
            <a:off x="6564205" y="134201"/>
            <a:ext cx="5308248" cy="5308248"/>
          </a:xfrm>
          <a:prstGeom prst="roundRect">
            <a:avLst>
              <a:gd fmla="val 16667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426" l="0" r="0" t="426"/>
          <a:stretch/>
        </p:blipFill>
        <p:spPr>
          <a:xfrm>
            <a:off x="6006700" y="1501175"/>
            <a:ext cx="6096000" cy="3420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65950" y="588859"/>
            <a:ext cx="823500" cy="20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281faac0dd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38325" y="-94163"/>
            <a:ext cx="12554250" cy="712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81faac0dd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772175" y="1471850"/>
            <a:ext cx="6959400" cy="39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81faac0dd0_0_0"/>
          <p:cNvSpPr/>
          <p:nvPr/>
        </p:nvSpPr>
        <p:spPr>
          <a:xfrm>
            <a:off x="864525" y="3385450"/>
            <a:ext cx="10356900" cy="400200"/>
          </a:xfrm>
          <a:prstGeom prst="roundRect">
            <a:avLst>
              <a:gd fmla="val 16667" name="adj"/>
            </a:avLst>
          </a:prstGeom>
          <a:solidFill>
            <a:srgbClr val="1312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81faac0dd0_0_0"/>
          <p:cNvSpPr txBox="1"/>
          <p:nvPr/>
        </p:nvSpPr>
        <p:spPr>
          <a:xfrm>
            <a:off x="815449" y="3462400"/>
            <a:ext cx="11391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JANUARY         FEBRUARY           MARCH               APRIL                MAY                  JUNE                  JULY               AUGUST       SEPTEMBER       OCTOBER        NOVEMBER      DECEMBER	</a:t>
            </a:r>
            <a:endParaRPr b="1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g281faac0dd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27441" y="5926075"/>
            <a:ext cx="373799" cy="37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81faac0dd0_0_0"/>
          <p:cNvSpPr txBox="1"/>
          <p:nvPr/>
        </p:nvSpPr>
        <p:spPr>
          <a:xfrm>
            <a:off x="705828" y="69099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[Project name]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b="1" lang="en-US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Basic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project timeline</a:t>
            </a:r>
            <a:endParaRPr b="1" i="0" sz="1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3" name="Google Shape;103;g281faac0dd0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65950" y="588859"/>
            <a:ext cx="823500" cy="202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g281faac0dd0_0_0"/>
          <p:cNvCxnSpPr/>
          <p:nvPr/>
        </p:nvCxnSpPr>
        <p:spPr>
          <a:xfrm rot="10800000">
            <a:off x="-38322" y="687707"/>
            <a:ext cx="82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g281faac0dd0_0_0"/>
          <p:cNvSpPr txBox="1"/>
          <p:nvPr/>
        </p:nvSpPr>
        <p:spPr>
          <a:xfrm>
            <a:off x="723050" y="4688350"/>
            <a:ext cx="118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1] </a:t>
            </a:r>
            <a:b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1" i="0" sz="10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g281faac0dd0_0_0"/>
          <p:cNvSpPr txBox="1"/>
          <p:nvPr/>
        </p:nvSpPr>
        <p:spPr>
          <a:xfrm>
            <a:off x="1729600" y="5498525"/>
            <a:ext cx="89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2] </a:t>
            </a:r>
            <a:b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1" i="0" sz="10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g281faac0dd0_0_0"/>
          <p:cNvSpPr txBox="1"/>
          <p:nvPr/>
        </p:nvSpPr>
        <p:spPr>
          <a:xfrm>
            <a:off x="2466450" y="4724875"/>
            <a:ext cx="118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3] </a:t>
            </a:r>
            <a:b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1" i="0" sz="10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g281faac0dd0_0_0"/>
          <p:cNvSpPr txBox="1"/>
          <p:nvPr/>
        </p:nvSpPr>
        <p:spPr>
          <a:xfrm>
            <a:off x="3449930" y="5507548"/>
            <a:ext cx="89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4] 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g281faac0dd0_0_0"/>
          <p:cNvSpPr txBox="1"/>
          <p:nvPr/>
        </p:nvSpPr>
        <p:spPr>
          <a:xfrm>
            <a:off x="4304253" y="4822398"/>
            <a:ext cx="89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5] 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g281faac0dd0_0_0"/>
          <p:cNvSpPr txBox="1"/>
          <p:nvPr/>
        </p:nvSpPr>
        <p:spPr>
          <a:xfrm>
            <a:off x="5170250" y="5510449"/>
            <a:ext cx="89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6] 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g281faac0dd0_0_0"/>
          <p:cNvSpPr txBox="1"/>
          <p:nvPr/>
        </p:nvSpPr>
        <p:spPr>
          <a:xfrm>
            <a:off x="6065892" y="4981934"/>
            <a:ext cx="89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7] 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g281faac0dd0_0_0"/>
          <p:cNvSpPr txBox="1"/>
          <p:nvPr/>
        </p:nvSpPr>
        <p:spPr>
          <a:xfrm>
            <a:off x="6956300" y="5510450"/>
            <a:ext cx="890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8] 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g281faac0dd0_0_0"/>
          <p:cNvSpPr txBox="1"/>
          <p:nvPr/>
        </p:nvSpPr>
        <p:spPr>
          <a:xfrm>
            <a:off x="7751688" y="4877707"/>
            <a:ext cx="8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9] 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</a:t>
            </a: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me]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g281faac0dd0_0_0"/>
          <p:cNvSpPr txBox="1"/>
          <p:nvPr/>
        </p:nvSpPr>
        <p:spPr>
          <a:xfrm>
            <a:off x="8742350" y="5534450"/>
            <a:ext cx="890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10] 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g281faac0dd0_0_0"/>
          <p:cNvSpPr txBox="1"/>
          <p:nvPr/>
        </p:nvSpPr>
        <p:spPr>
          <a:xfrm>
            <a:off x="864518" y="1366000"/>
            <a:ext cx="1031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[milestone 1]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[date]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g281faac0dd0_0_0"/>
          <p:cNvSpPr txBox="1"/>
          <p:nvPr/>
        </p:nvSpPr>
        <p:spPr>
          <a:xfrm>
            <a:off x="1678172" y="1776650"/>
            <a:ext cx="1031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[milestone 2]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[date]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" name="Google Shape;117;g281faac0dd0_0_0"/>
          <p:cNvCxnSpPr/>
          <p:nvPr/>
        </p:nvCxnSpPr>
        <p:spPr>
          <a:xfrm>
            <a:off x="8628897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g281faac0dd0_0_0"/>
          <p:cNvCxnSpPr/>
          <p:nvPr/>
        </p:nvCxnSpPr>
        <p:spPr>
          <a:xfrm>
            <a:off x="7763727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g281faac0dd0_0_0"/>
          <p:cNvCxnSpPr/>
          <p:nvPr/>
        </p:nvCxnSpPr>
        <p:spPr>
          <a:xfrm>
            <a:off x="6905867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g281faac0dd0_0_0"/>
          <p:cNvCxnSpPr/>
          <p:nvPr/>
        </p:nvCxnSpPr>
        <p:spPr>
          <a:xfrm>
            <a:off x="9481882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g281faac0dd0_0_0"/>
          <p:cNvCxnSpPr/>
          <p:nvPr/>
        </p:nvCxnSpPr>
        <p:spPr>
          <a:xfrm>
            <a:off x="6059055" y="3386721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g281faac0dd0_0_0"/>
          <p:cNvCxnSpPr/>
          <p:nvPr/>
        </p:nvCxnSpPr>
        <p:spPr>
          <a:xfrm>
            <a:off x="5182733" y="3386721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g281faac0dd0_0_0"/>
          <p:cNvCxnSpPr/>
          <p:nvPr/>
        </p:nvCxnSpPr>
        <p:spPr>
          <a:xfrm>
            <a:off x="4327363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g281faac0dd0_0_0"/>
          <p:cNvCxnSpPr/>
          <p:nvPr/>
        </p:nvCxnSpPr>
        <p:spPr>
          <a:xfrm>
            <a:off x="3475655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g281faac0dd0_0_0"/>
          <p:cNvCxnSpPr/>
          <p:nvPr/>
        </p:nvCxnSpPr>
        <p:spPr>
          <a:xfrm>
            <a:off x="2596851" y="3386721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g281faac0dd0_0_0"/>
          <p:cNvCxnSpPr/>
          <p:nvPr/>
        </p:nvCxnSpPr>
        <p:spPr>
          <a:xfrm>
            <a:off x="1720584" y="3386721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g281faac0dd0_0_0"/>
          <p:cNvSpPr txBox="1"/>
          <p:nvPr/>
        </p:nvSpPr>
        <p:spPr>
          <a:xfrm>
            <a:off x="2541595" y="1357000"/>
            <a:ext cx="1031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[milestone 3]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[date]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g281faac0dd0_0_0"/>
          <p:cNvSpPr txBox="1"/>
          <p:nvPr/>
        </p:nvSpPr>
        <p:spPr>
          <a:xfrm>
            <a:off x="6770752" y="1812675"/>
            <a:ext cx="1031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[milestone </a:t>
            </a:r>
            <a:r>
              <a:rPr b="1" lang="en-US" sz="900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[date]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g281faac0dd0_0_0"/>
          <p:cNvSpPr txBox="1"/>
          <p:nvPr/>
        </p:nvSpPr>
        <p:spPr>
          <a:xfrm>
            <a:off x="4333900" y="1345300"/>
            <a:ext cx="1031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[milestone </a:t>
            </a:r>
            <a:r>
              <a:rPr b="1" lang="en-US" sz="900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  <a:b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[date</a:t>
            </a: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  <a:endParaRPr b="1" i="0" sz="10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" name="Google Shape;130;g281faac0dd0_0_0"/>
          <p:cNvCxnSpPr/>
          <p:nvPr/>
        </p:nvCxnSpPr>
        <p:spPr>
          <a:xfrm>
            <a:off x="10361869" y="3387965"/>
            <a:ext cx="0" cy="3930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g281faac0dd0_0_0"/>
          <p:cNvSpPr txBox="1"/>
          <p:nvPr/>
        </p:nvSpPr>
        <p:spPr>
          <a:xfrm>
            <a:off x="10284125" y="1124750"/>
            <a:ext cx="89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[Project deadline]</a:t>
            </a:r>
            <a:b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9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[date]</a:t>
            </a:r>
            <a:endParaRPr b="1" i="0" sz="9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g281faac0dd0_0_0"/>
          <p:cNvSpPr txBox="1"/>
          <p:nvPr/>
        </p:nvSpPr>
        <p:spPr>
          <a:xfrm>
            <a:off x="9481587" y="4992107"/>
            <a:ext cx="890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11] </a:t>
            </a:r>
            <a:b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1" i="0" sz="10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" name="Google Shape;133;g281faac0dd0_0_0"/>
          <p:cNvCxnSpPr/>
          <p:nvPr/>
        </p:nvCxnSpPr>
        <p:spPr>
          <a:xfrm>
            <a:off x="4838813" y="1849900"/>
            <a:ext cx="4500" cy="1485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4" name="Google Shape;134;g281faac0dd0_0_0"/>
          <p:cNvCxnSpPr>
            <a:endCxn id="105" idx="0"/>
          </p:cNvCxnSpPr>
          <p:nvPr/>
        </p:nvCxnSpPr>
        <p:spPr>
          <a:xfrm>
            <a:off x="1308350" y="3958150"/>
            <a:ext cx="5700" cy="730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5" name="Google Shape;135;g281faac0dd0_0_0"/>
          <p:cNvCxnSpPr/>
          <p:nvPr/>
        </p:nvCxnSpPr>
        <p:spPr>
          <a:xfrm flipH="1">
            <a:off x="3050250" y="3901400"/>
            <a:ext cx="5100" cy="707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6" name="Google Shape;136;g281faac0dd0_0_0"/>
          <p:cNvCxnSpPr/>
          <p:nvPr/>
        </p:nvCxnSpPr>
        <p:spPr>
          <a:xfrm flipH="1">
            <a:off x="4746900" y="3937450"/>
            <a:ext cx="5100" cy="707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7" name="Google Shape;137;g281faac0dd0_0_0"/>
          <p:cNvCxnSpPr/>
          <p:nvPr/>
        </p:nvCxnSpPr>
        <p:spPr>
          <a:xfrm flipH="1">
            <a:off x="8213725" y="3937450"/>
            <a:ext cx="5100" cy="707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8" name="Google Shape;138;g281faac0dd0_0_0"/>
          <p:cNvCxnSpPr/>
          <p:nvPr/>
        </p:nvCxnSpPr>
        <p:spPr>
          <a:xfrm flipH="1">
            <a:off x="9961025" y="3901425"/>
            <a:ext cx="5100" cy="707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39" name="Google Shape;139;g281faac0dd0_0_0"/>
          <p:cNvCxnSpPr/>
          <p:nvPr/>
        </p:nvCxnSpPr>
        <p:spPr>
          <a:xfrm flipH="1">
            <a:off x="6479638" y="3991463"/>
            <a:ext cx="5100" cy="707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40" name="Google Shape;140;g281faac0dd0_0_0"/>
          <p:cNvCxnSpPr/>
          <p:nvPr/>
        </p:nvCxnSpPr>
        <p:spPr>
          <a:xfrm flipH="1">
            <a:off x="2116689" y="3935149"/>
            <a:ext cx="3900" cy="1422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41" name="Google Shape;141;g281faac0dd0_0_0"/>
          <p:cNvCxnSpPr/>
          <p:nvPr/>
        </p:nvCxnSpPr>
        <p:spPr>
          <a:xfrm flipH="1">
            <a:off x="10761739" y="3938974"/>
            <a:ext cx="3900" cy="1422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42" name="Google Shape;142;g281faac0dd0_0_0"/>
          <p:cNvCxnSpPr/>
          <p:nvPr/>
        </p:nvCxnSpPr>
        <p:spPr>
          <a:xfrm>
            <a:off x="9063777" y="3936599"/>
            <a:ext cx="19200" cy="1413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43" name="Google Shape;143;g281faac0dd0_0_0"/>
          <p:cNvCxnSpPr/>
          <p:nvPr/>
        </p:nvCxnSpPr>
        <p:spPr>
          <a:xfrm flipH="1">
            <a:off x="7352052" y="3938987"/>
            <a:ext cx="3900" cy="1422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44" name="Google Shape;144;g281faac0dd0_0_0"/>
          <p:cNvCxnSpPr/>
          <p:nvPr/>
        </p:nvCxnSpPr>
        <p:spPr>
          <a:xfrm flipH="1">
            <a:off x="5628139" y="3901424"/>
            <a:ext cx="3900" cy="1422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145" name="Google Shape;145;g281faac0dd0_0_0"/>
          <p:cNvCxnSpPr/>
          <p:nvPr/>
        </p:nvCxnSpPr>
        <p:spPr>
          <a:xfrm flipH="1">
            <a:off x="3866864" y="3935149"/>
            <a:ext cx="3900" cy="1422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146" name="Google Shape;146;g281faac0dd0_0_0"/>
          <p:cNvSpPr txBox="1"/>
          <p:nvPr/>
        </p:nvSpPr>
        <p:spPr>
          <a:xfrm>
            <a:off x="10317575" y="5515200"/>
            <a:ext cx="8235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[task 12] </a:t>
            </a:r>
            <a:endParaRPr b="1" i="0" sz="1000" u="none" cap="none" strike="noStrike">
              <a:solidFill>
                <a:srgbClr val="403F5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000" u="none" cap="none" strike="noStrike">
                <a:solidFill>
                  <a:srgbClr val="403F56"/>
                </a:solidFill>
                <a:latin typeface="Roboto"/>
                <a:ea typeface="Roboto"/>
                <a:cs typeface="Roboto"/>
                <a:sym typeface="Roboto"/>
              </a:rPr>
              <a:t>[time frame]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g281faac0dd0_0_0"/>
          <p:cNvCxnSpPr/>
          <p:nvPr/>
        </p:nvCxnSpPr>
        <p:spPr>
          <a:xfrm>
            <a:off x="1337038" y="1766400"/>
            <a:ext cx="4500" cy="1485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g281faac0dd0_0_0"/>
          <p:cNvCxnSpPr/>
          <p:nvPr/>
        </p:nvCxnSpPr>
        <p:spPr>
          <a:xfrm>
            <a:off x="3046488" y="1798800"/>
            <a:ext cx="4500" cy="1485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" name="Google Shape;149;g281faac0dd0_0_0"/>
          <p:cNvCxnSpPr/>
          <p:nvPr/>
        </p:nvCxnSpPr>
        <p:spPr>
          <a:xfrm flipH="1">
            <a:off x="2192925" y="2291550"/>
            <a:ext cx="15300" cy="886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0" name="Google Shape;150;g281faac0dd0_0_0"/>
          <p:cNvCxnSpPr/>
          <p:nvPr/>
        </p:nvCxnSpPr>
        <p:spPr>
          <a:xfrm>
            <a:off x="10761438" y="1766400"/>
            <a:ext cx="4500" cy="14853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med" w="med" type="diamond"/>
          </a:ln>
        </p:spPr>
      </p:cxnSp>
      <p:cxnSp>
        <p:nvCxnSpPr>
          <p:cNvPr id="151" name="Google Shape;151;g281faac0dd0_0_0"/>
          <p:cNvCxnSpPr/>
          <p:nvPr/>
        </p:nvCxnSpPr>
        <p:spPr>
          <a:xfrm>
            <a:off x="7282400" y="2354413"/>
            <a:ext cx="8400" cy="866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2019-12-20T11:03:29Z</dcterms:created>
  <dc:creator>Kojić</dc:creator>
</cp:coreProperties>
</file>