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Inter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emcHKArOpTir13Jtzes+mHajt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regular.fntdata"/><Relationship Id="rId10" Type="http://schemas.openxmlformats.org/officeDocument/2006/relationships/font" Target="fonts/Roboto-boldItalic.fntdata"/><Relationship Id="rId13" Type="http://customschemas.google.com/relationships/presentationmetadata" Target="metadata"/><Relationship Id="rId12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300a9b6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8300a9b6a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laky.com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1" Type="http://schemas.openxmlformats.org/officeDocument/2006/relationships/image" Target="../media/image7.png"/><Relationship Id="rId10" Type="http://schemas.openxmlformats.org/officeDocument/2006/relationships/image" Target="../media/image19.png"/><Relationship Id="rId12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2300" y="-7525"/>
            <a:ext cx="12224400" cy="6926400"/>
          </a:xfrm>
          <a:prstGeom prst="rect">
            <a:avLst/>
          </a:prstGeom>
          <a:solidFill>
            <a:srgbClr val="13121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Instructions: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809900" y="1098525"/>
            <a:ext cx="53517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Add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project name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Define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tasks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Move the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blue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arrow representing a task across its column to mark its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position on the 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chart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(i.e. the time when you’ll tackle it)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Select and stretch the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blue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arrow representing a task across its column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mark its duration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To set each milestone, select one of the 2 stars, and drag &amp; drop it to the desired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month on the timeline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Add the milestone next to the remaining star under the timeline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DEADLINES: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To set a deadline, select a red star and drag &amp; drop it to the desired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month on the timeline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Add notes about the tasks below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To mark the project deadline, select the yellow star and drag &amp; drop it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the desired month on the timeline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09902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i="0" lang="en-US" sz="900" u="none" cap="none" strike="noStrike">
                <a:solidFill>
                  <a:srgbClr val="EF54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manage your projects more efficiently</a:t>
            </a:r>
            <a:endParaRPr i="0" sz="9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2950" y="5944725"/>
            <a:ext cx="336501" cy="3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6564200" y="1641050"/>
            <a:ext cx="6088200" cy="3496200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>
            <a:stCxn id="85" idx="1"/>
          </p:cNvCxnSpPr>
          <p:nvPr/>
        </p:nvCxnSpPr>
        <p:spPr>
          <a:xfrm rot="10800000">
            <a:off x="-38322" y="700890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1105" r="1105" t="0"/>
          <a:stretch/>
        </p:blipFill>
        <p:spPr>
          <a:xfrm>
            <a:off x="6865725" y="1903805"/>
            <a:ext cx="5175300" cy="2928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2950" y="5944725"/>
            <a:ext cx="336501" cy="3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8300a9b6ad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8300a9b6ad_0_4"/>
          <p:cNvSpPr txBox="1"/>
          <p:nvPr/>
        </p:nvSpPr>
        <p:spPr>
          <a:xfrm>
            <a:off x="785178" y="6080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[Project name] </a:t>
            </a:r>
            <a:r>
              <a:rPr b="1"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- 1-Year Project Timeline [Insert day date]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0" name="Google Shape;100;g28300a9b6ad_0_4"/>
          <p:cNvCxnSpPr/>
          <p:nvPr/>
        </p:nvCxnSpPr>
        <p:spPr>
          <a:xfrm rot="10800000">
            <a:off x="-38322" y="687707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1" name="Google Shape;101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4855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0768" y="56458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2005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8300a9b6ad_0_4"/>
          <p:cNvSpPr txBox="1"/>
          <p:nvPr/>
        </p:nvSpPr>
        <p:spPr>
          <a:xfrm>
            <a:off x="7029875" y="5736875"/>
            <a:ext cx="28869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1 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2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3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4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5 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g28300a9b6ad_0_4"/>
          <p:cNvSpPr txBox="1"/>
          <p:nvPr/>
        </p:nvSpPr>
        <p:spPr>
          <a:xfrm>
            <a:off x="558175" y="5612425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deadlines: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g28300a9b6ad_0_4"/>
          <p:cNvSpPr txBox="1"/>
          <p:nvPr/>
        </p:nvSpPr>
        <p:spPr>
          <a:xfrm>
            <a:off x="558175" y="6047007"/>
            <a:ext cx="3846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Drag &amp; drop th</a:t>
            </a:r>
            <a:r>
              <a:rPr lang="en-US" sz="10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is</a:t>
            </a: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star to mark the overall project deadline: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" name="Google Shape;107;g28300a9b6ad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973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8300a9b6ad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325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8300a9b6ad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9736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8300a9b6ad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273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8300a9b6ad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274" y="64203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8300a9b6ad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69733" y="64122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8300a9b6ad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69722" y="6084988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8300a9b6ad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3259" y="608905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8300a9b6ad_0_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03249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8300a9b6ad_0_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69733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2222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6347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1088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3238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8780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9930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7631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8300a9b6ad_0_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94100" y="6089041"/>
            <a:ext cx="185897" cy="18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8300a9b6ad_0_4"/>
          <p:cNvSpPr/>
          <p:nvPr/>
        </p:nvSpPr>
        <p:spPr>
          <a:xfrm>
            <a:off x="1760535" y="1486349"/>
            <a:ext cx="8373600" cy="3933900"/>
          </a:xfrm>
          <a:prstGeom prst="rect">
            <a:avLst/>
          </a:prstGeom>
          <a:noFill/>
          <a:ln cap="flat" cmpd="sng" w="19050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8300a9b6ad_0_4"/>
          <p:cNvSpPr txBox="1"/>
          <p:nvPr/>
        </p:nvSpPr>
        <p:spPr>
          <a:xfrm>
            <a:off x="769286" y="151812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8300a9b6ad_0_4"/>
          <p:cNvSpPr txBox="1"/>
          <p:nvPr/>
        </p:nvSpPr>
        <p:spPr>
          <a:xfrm>
            <a:off x="769281" y="182717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2]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8300a9b6ad_0_4"/>
          <p:cNvSpPr txBox="1"/>
          <p:nvPr/>
        </p:nvSpPr>
        <p:spPr>
          <a:xfrm>
            <a:off x="775100" y="2170089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3]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g28300a9b6ad_0_4"/>
          <p:cNvSpPr txBox="1"/>
          <p:nvPr/>
        </p:nvSpPr>
        <p:spPr>
          <a:xfrm>
            <a:off x="775100" y="249848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4]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28300a9b6ad_0_4"/>
          <p:cNvSpPr txBox="1"/>
          <p:nvPr/>
        </p:nvSpPr>
        <p:spPr>
          <a:xfrm>
            <a:off x="777541" y="2822264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5]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g28300a9b6ad_0_4"/>
          <p:cNvSpPr txBox="1"/>
          <p:nvPr/>
        </p:nvSpPr>
        <p:spPr>
          <a:xfrm>
            <a:off x="760261" y="3483205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7]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g28300a9b6ad_0_4"/>
          <p:cNvSpPr txBox="1"/>
          <p:nvPr/>
        </p:nvSpPr>
        <p:spPr>
          <a:xfrm>
            <a:off x="769157" y="31539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6]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g28300a9b6ad_0_4"/>
          <p:cNvSpPr txBox="1"/>
          <p:nvPr/>
        </p:nvSpPr>
        <p:spPr>
          <a:xfrm>
            <a:off x="756610" y="380513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8]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g28300a9b6ad_0_4"/>
          <p:cNvSpPr txBox="1"/>
          <p:nvPr/>
        </p:nvSpPr>
        <p:spPr>
          <a:xfrm>
            <a:off x="756618" y="4145917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9]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g28300a9b6ad_0_4"/>
          <p:cNvSpPr txBox="1"/>
          <p:nvPr/>
        </p:nvSpPr>
        <p:spPr>
          <a:xfrm>
            <a:off x="775100" y="4479523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10]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g28300a9b6ad_0_4"/>
          <p:cNvSpPr txBox="1"/>
          <p:nvPr/>
        </p:nvSpPr>
        <p:spPr>
          <a:xfrm>
            <a:off x="769157" y="51497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12]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g28300a9b6ad_0_4"/>
          <p:cNvSpPr txBox="1"/>
          <p:nvPr/>
        </p:nvSpPr>
        <p:spPr>
          <a:xfrm>
            <a:off x="769157" y="480564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11]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8" name="Google Shape;138;g28300a9b6ad_0_4"/>
          <p:cNvCxnSpPr/>
          <p:nvPr/>
        </p:nvCxnSpPr>
        <p:spPr>
          <a:xfrm>
            <a:off x="1760297" y="1789829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g28300a9b6ad_0_4"/>
          <p:cNvCxnSpPr/>
          <p:nvPr/>
        </p:nvCxnSpPr>
        <p:spPr>
          <a:xfrm>
            <a:off x="1776548" y="2120553"/>
            <a:ext cx="8357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g28300a9b6ad_0_4"/>
          <p:cNvCxnSpPr/>
          <p:nvPr/>
        </p:nvCxnSpPr>
        <p:spPr>
          <a:xfrm>
            <a:off x="1765973" y="2451277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g28300a9b6ad_0_4"/>
          <p:cNvCxnSpPr/>
          <p:nvPr/>
        </p:nvCxnSpPr>
        <p:spPr>
          <a:xfrm>
            <a:off x="1776547" y="2781451"/>
            <a:ext cx="8357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g28300a9b6ad_0_4"/>
          <p:cNvCxnSpPr/>
          <p:nvPr/>
        </p:nvCxnSpPr>
        <p:spPr>
          <a:xfrm>
            <a:off x="1771650" y="3112175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g28300a9b6ad_0_4"/>
          <p:cNvCxnSpPr/>
          <p:nvPr/>
        </p:nvCxnSpPr>
        <p:spPr>
          <a:xfrm>
            <a:off x="1778779" y="343587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g28300a9b6ad_0_4"/>
          <p:cNvCxnSpPr/>
          <p:nvPr/>
        </p:nvCxnSpPr>
        <p:spPr>
          <a:xfrm>
            <a:off x="1765973" y="3761963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g28300a9b6ad_0_4"/>
          <p:cNvCxnSpPr/>
          <p:nvPr/>
        </p:nvCxnSpPr>
        <p:spPr>
          <a:xfrm>
            <a:off x="1771650" y="409323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g28300a9b6ad_0_4"/>
          <p:cNvCxnSpPr/>
          <p:nvPr/>
        </p:nvCxnSpPr>
        <p:spPr>
          <a:xfrm>
            <a:off x="1778779" y="4424513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g28300a9b6ad_0_4"/>
          <p:cNvCxnSpPr/>
          <p:nvPr/>
        </p:nvCxnSpPr>
        <p:spPr>
          <a:xfrm>
            <a:off x="1771650" y="4759407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g28300a9b6ad_0_4"/>
          <p:cNvCxnSpPr/>
          <p:nvPr/>
        </p:nvCxnSpPr>
        <p:spPr>
          <a:xfrm>
            <a:off x="1765973" y="509114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g28300a9b6ad_0_4"/>
          <p:cNvSpPr/>
          <p:nvPr/>
        </p:nvSpPr>
        <p:spPr>
          <a:xfrm>
            <a:off x="1760297" y="1218520"/>
            <a:ext cx="83736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83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8300a9b6ad_0_4"/>
          <p:cNvSpPr/>
          <p:nvPr/>
        </p:nvSpPr>
        <p:spPr>
          <a:xfrm>
            <a:off x="1955623" y="158309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g28300a9b6ad_0_4"/>
          <p:cNvCxnSpPr/>
          <p:nvPr/>
        </p:nvCxnSpPr>
        <p:spPr>
          <a:xfrm>
            <a:off x="2547269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g28300a9b6ad_0_4"/>
          <p:cNvSpPr/>
          <p:nvPr/>
        </p:nvSpPr>
        <p:spPr>
          <a:xfrm>
            <a:off x="1955623" y="1903343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8300a9b6ad_0_4"/>
          <p:cNvSpPr/>
          <p:nvPr/>
        </p:nvSpPr>
        <p:spPr>
          <a:xfrm>
            <a:off x="1955623" y="22351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8300a9b6ad_0_4"/>
          <p:cNvSpPr/>
          <p:nvPr/>
        </p:nvSpPr>
        <p:spPr>
          <a:xfrm>
            <a:off x="1955623" y="256495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8300a9b6ad_0_4"/>
          <p:cNvSpPr/>
          <p:nvPr/>
        </p:nvSpPr>
        <p:spPr>
          <a:xfrm>
            <a:off x="1955623" y="28995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8300a9b6ad_0_4"/>
          <p:cNvSpPr/>
          <p:nvPr/>
        </p:nvSpPr>
        <p:spPr>
          <a:xfrm>
            <a:off x="1955623" y="3224560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8300a9b6ad_0_4"/>
          <p:cNvSpPr/>
          <p:nvPr/>
        </p:nvSpPr>
        <p:spPr>
          <a:xfrm>
            <a:off x="1955623" y="354959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8300a9b6ad_0_4"/>
          <p:cNvSpPr/>
          <p:nvPr/>
        </p:nvSpPr>
        <p:spPr>
          <a:xfrm>
            <a:off x="1955623" y="387463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8300a9b6ad_0_4"/>
          <p:cNvSpPr/>
          <p:nvPr/>
        </p:nvSpPr>
        <p:spPr>
          <a:xfrm>
            <a:off x="1955623" y="420921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8300a9b6ad_0_4"/>
          <p:cNvSpPr/>
          <p:nvPr/>
        </p:nvSpPr>
        <p:spPr>
          <a:xfrm>
            <a:off x="1955623" y="453901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8300a9b6ad_0_4"/>
          <p:cNvSpPr/>
          <p:nvPr/>
        </p:nvSpPr>
        <p:spPr>
          <a:xfrm>
            <a:off x="1955623" y="48688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8300a9b6ad_0_4"/>
          <p:cNvSpPr/>
          <p:nvPr/>
        </p:nvSpPr>
        <p:spPr>
          <a:xfrm>
            <a:off x="1955623" y="520366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g28300a9b6ad_0_4"/>
          <p:cNvCxnSpPr/>
          <p:nvPr/>
        </p:nvCxnSpPr>
        <p:spPr>
          <a:xfrm>
            <a:off x="1760297" y="1472566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27263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g28300a9b6ad_0_4"/>
          <p:cNvSpPr/>
          <p:nvPr/>
        </p:nvSpPr>
        <p:spPr>
          <a:xfrm>
            <a:off x="1760297" y="1221720"/>
            <a:ext cx="83736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79789C">
              <a:alpha val="50196"/>
            </a:srgbClr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8300a9b6ad_0_4"/>
          <p:cNvSpPr txBox="1"/>
          <p:nvPr/>
        </p:nvSpPr>
        <p:spPr>
          <a:xfrm>
            <a:off x="1759750" y="1217675"/>
            <a:ext cx="83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JANUARY      FEBRUARY      MARCH      APRIL      MAY      JUNE      JULY      AUGUST      SEPTEMBER      OCTOBER      NOVEMBER       DECEMBER	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g28300a9b6ad_0_4"/>
          <p:cNvCxnSpPr/>
          <p:nvPr/>
        </p:nvCxnSpPr>
        <p:spPr>
          <a:xfrm>
            <a:off x="3361594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g28300a9b6ad_0_4"/>
          <p:cNvCxnSpPr/>
          <p:nvPr/>
        </p:nvCxnSpPr>
        <p:spPr>
          <a:xfrm>
            <a:off x="4020544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28300a9b6ad_0_4"/>
          <p:cNvCxnSpPr/>
          <p:nvPr/>
        </p:nvCxnSpPr>
        <p:spPr>
          <a:xfrm>
            <a:off x="454731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28300a9b6ad_0_4"/>
          <p:cNvCxnSpPr/>
          <p:nvPr/>
        </p:nvCxnSpPr>
        <p:spPr>
          <a:xfrm>
            <a:off x="5014687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28300a9b6ad_0_4"/>
          <p:cNvCxnSpPr/>
          <p:nvPr/>
        </p:nvCxnSpPr>
        <p:spPr>
          <a:xfrm>
            <a:off x="5526373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28300a9b6ad_0_4"/>
          <p:cNvCxnSpPr/>
          <p:nvPr/>
        </p:nvCxnSpPr>
        <p:spPr>
          <a:xfrm>
            <a:off x="5991287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g28300a9b6ad_0_4"/>
          <p:cNvCxnSpPr/>
          <p:nvPr/>
        </p:nvCxnSpPr>
        <p:spPr>
          <a:xfrm>
            <a:off x="667026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g28300a9b6ad_0_4"/>
          <p:cNvCxnSpPr/>
          <p:nvPr/>
        </p:nvCxnSpPr>
        <p:spPr>
          <a:xfrm>
            <a:off x="7592876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g28300a9b6ad_0_4"/>
          <p:cNvCxnSpPr/>
          <p:nvPr/>
        </p:nvCxnSpPr>
        <p:spPr>
          <a:xfrm>
            <a:off x="835306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g28300a9b6ad_0_4"/>
          <p:cNvCxnSpPr/>
          <p:nvPr/>
        </p:nvCxnSpPr>
        <p:spPr>
          <a:xfrm>
            <a:off x="9211708" y="1222794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g28300a9b6ad_0_4"/>
          <p:cNvSpPr txBox="1"/>
          <p:nvPr/>
        </p:nvSpPr>
        <p:spPr>
          <a:xfrm>
            <a:off x="6409775" y="5467813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milestones:</a:t>
            </a:r>
            <a:endParaRPr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2019-12-20T11:32:44Z</dcterms:created>
  <dc:creator>Kojić</dc:creator>
</cp:coreProperties>
</file>