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8BFF"/>
    <a:srgbClr val="7DA9FF"/>
    <a:srgbClr val="12111C"/>
    <a:srgbClr val="81A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21615F-DE5D-954C-B2D5-5F6A5DE6340F}" v="118" dt="2024-04-11T14:57:38.0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41"/>
    <p:restoredTop sz="94703"/>
  </p:normalViewPr>
  <p:slideViewPr>
    <p:cSldViewPr snapToGrid="0">
      <p:cViewPr varScale="1">
        <p:scale>
          <a:sx n="101" d="100"/>
          <a:sy n="101" d="100"/>
        </p:scale>
        <p:origin x="14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3CB6F-4590-8C47-9805-C442C17F755C}" type="datetimeFigureOut">
              <a:rPr lang="en-RS" smtClean="0"/>
              <a:t>15.4.24.</a:t>
            </a:fld>
            <a:endParaRPr lang="e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6C8E7-DBEB-2F47-95E1-365F1DF0881B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2070325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76C8E7-DBEB-2F47-95E1-365F1DF0881B}" type="slidenum">
              <a:rPr lang="en-RS" smtClean="0"/>
              <a:t>1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2510356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259C9-1105-41E2-8B87-0B8DFB11DF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R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1C4A2F-01FD-DE98-10B6-D16BAE0958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6336C5-78D7-7828-27BF-070B7FCD4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FF47-9798-EA4B-9DF5-2F5435313D45}" type="datetimeFigureOut">
              <a:rPr lang="en-RS" smtClean="0"/>
              <a:t>15.4.24.</a:t>
            </a:fld>
            <a:endParaRPr lang="e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72B2A-E01F-BBC8-F5C7-531E13465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865B90-D571-89B9-2362-ABAAB55D6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A859-B6CA-F443-8080-C16AD95BFFFA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3484917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1DF06-2EAA-FF98-C550-A999322BC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D69696-8C82-F17E-1968-F8BFBADE85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7DFF08-2168-DB44-FC29-378264240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FF47-9798-EA4B-9DF5-2F5435313D45}" type="datetimeFigureOut">
              <a:rPr lang="en-RS" smtClean="0"/>
              <a:t>15.4.24.</a:t>
            </a:fld>
            <a:endParaRPr lang="e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5AF2D1-B377-55BD-024D-71DEE8DF4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11F6D9-3D8A-8A3E-9D87-B795C4F14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A859-B6CA-F443-8080-C16AD95BFFFA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2847644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8B4956-A220-9C86-4D77-D114EDA952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AA7561-2B32-3F68-4202-3E647DD2EA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C66F3-17D3-A603-E25F-0E6635840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FF47-9798-EA4B-9DF5-2F5435313D45}" type="datetimeFigureOut">
              <a:rPr lang="en-RS" smtClean="0"/>
              <a:t>15.4.24.</a:t>
            </a:fld>
            <a:endParaRPr lang="e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ABA436-812D-CF15-4AF3-5610AAF87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E261B-EC1A-5B63-5526-3A9EC782A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A859-B6CA-F443-8080-C16AD95BFFFA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158027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CB042-1BFE-24B7-ED68-152838A03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68DEE-A0F8-2204-D796-84138DE89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A456F-2114-BD23-1EA4-A665BDBA9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FF47-9798-EA4B-9DF5-2F5435313D45}" type="datetimeFigureOut">
              <a:rPr lang="en-RS" smtClean="0"/>
              <a:t>15.4.24.</a:t>
            </a:fld>
            <a:endParaRPr lang="e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5CF43-EA9B-AEEB-099D-E407CAD57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F86A21-E802-5DB6-2E54-2B94A8E44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A859-B6CA-F443-8080-C16AD95BFFFA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2083063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8F437-1F69-685A-8542-C2B7859A8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EDB44-DEF9-B511-24E6-43DE1158C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D6B05-6738-C1B8-6CAD-5FF76BBCE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FF47-9798-EA4B-9DF5-2F5435313D45}" type="datetimeFigureOut">
              <a:rPr lang="en-RS" smtClean="0"/>
              <a:t>15.4.24.</a:t>
            </a:fld>
            <a:endParaRPr lang="e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BF0EB3-7C00-1F1D-885F-B35A56FA4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E86FBB-913A-1DBF-8CB5-C76A32E36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A859-B6CA-F443-8080-C16AD95BFFFA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1232990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A9DBD-A6D4-2D29-F189-45F768F14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8D2F4-1321-F88A-E1D9-C3817B7982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5F3E6E-958A-87DB-4708-2A8F1B413B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5D1E08-F65C-2972-6915-13D08CA93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FF47-9798-EA4B-9DF5-2F5435313D45}" type="datetimeFigureOut">
              <a:rPr lang="en-RS" smtClean="0"/>
              <a:t>15.4.24.</a:t>
            </a:fld>
            <a:endParaRPr lang="e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C4AE0A-A6CF-5BF4-C810-2B27985B4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C9FB57-FED5-C738-A9B1-E8C562909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A859-B6CA-F443-8080-C16AD95BFFFA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4236455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30AB7-973A-C6C5-9539-6794A800F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82724-B65F-D455-99C2-B55585704F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07DFFE-2A71-9DE1-A632-7D51685C1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F48180-4703-AF36-970B-F55C87865D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2EA3F5-AFD8-0273-22A7-6DFFB1E5D8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56A698-A76E-7DFB-E67A-1A6626652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FF47-9798-EA4B-9DF5-2F5435313D45}" type="datetimeFigureOut">
              <a:rPr lang="en-RS" smtClean="0"/>
              <a:t>15.4.24.</a:t>
            </a:fld>
            <a:endParaRPr lang="en-R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2943DF-3C6D-D978-1DE2-8D17A4669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B09698-C14F-4331-FFD5-9CDCAB8FE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A859-B6CA-F443-8080-C16AD95BFFFA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2096794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A0AD5-33ED-F742-F146-EE5612267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C2C0E5-36FD-C3CC-3BFE-69432FA6B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FF47-9798-EA4B-9DF5-2F5435313D45}" type="datetimeFigureOut">
              <a:rPr lang="en-RS" smtClean="0"/>
              <a:t>15.4.24.</a:t>
            </a:fld>
            <a:endParaRPr lang="en-R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6DA10A-0B9F-F684-2425-12CBFBF91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668049-BF9B-9894-1DC8-988391E0F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A859-B6CA-F443-8080-C16AD95BFFFA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1627271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7432DC-F5E7-0185-C2B5-36C924350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FF47-9798-EA4B-9DF5-2F5435313D45}" type="datetimeFigureOut">
              <a:rPr lang="en-RS" smtClean="0"/>
              <a:t>15.4.24.</a:t>
            </a:fld>
            <a:endParaRPr lang="en-R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20A62B-063E-DEA3-FDED-D7E72D8F8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77D2A1-FCA7-72D1-DB6D-8EC35FF1F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A859-B6CA-F443-8080-C16AD95BFFFA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202007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13DAB-FCC5-2144-8B70-F5A4C1F43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4333E-D9E9-5485-8290-C1F8987BE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09B30-16E6-4BEC-B577-E7C9DBCA1D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8CA775-AAEB-13C9-0034-15739EC49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FF47-9798-EA4B-9DF5-2F5435313D45}" type="datetimeFigureOut">
              <a:rPr lang="en-RS" smtClean="0"/>
              <a:t>15.4.24.</a:t>
            </a:fld>
            <a:endParaRPr lang="e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1E50BB-49D4-7473-760F-6D7294B50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8ECC19-08DA-E1AB-72A9-21C0EFB1A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A859-B6CA-F443-8080-C16AD95BFFFA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2093249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61F43-2FDD-4955-4D71-E171EA071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R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215B04-3D64-2B8B-3118-A22C88FFA6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8866B5-771E-B8D0-7A50-4F8005EF2A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F808F4-2C69-196C-8444-3E72DFD51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FF47-9798-EA4B-9DF5-2F5435313D45}" type="datetimeFigureOut">
              <a:rPr lang="en-RS" smtClean="0"/>
              <a:t>15.4.24.</a:t>
            </a:fld>
            <a:endParaRPr lang="e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5038D7-B62D-2BD3-897F-5DF8A231F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205945-4E2B-4B56-2C4F-8E28736FD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A859-B6CA-F443-8080-C16AD95BFFFA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7813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642238-3D88-B70F-DD30-282049316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2CB2CA-62BC-3F5A-F748-0BE5BB983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B3BA37-F6C9-B5A2-3AD2-91234E72FF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63DFF47-9798-EA4B-9DF5-2F5435313D45}" type="datetimeFigureOut">
              <a:rPr lang="en-RS" smtClean="0"/>
              <a:t>15.4.24.</a:t>
            </a:fld>
            <a:endParaRPr lang="e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9AA7E-6F5A-A463-D37B-AF86078DBD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A3CFF-F409-F72C-32CC-8A5FCD37A3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046A859-B6CA-F443-8080-C16AD95BFFFA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2196850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laky.com/registe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app.plaky.com/register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app.plaky.com/register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5409CF8-A763-6D4E-B4EC-4F26048D76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804417"/>
              </p:ext>
            </p:extLst>
          </p:nvPr>
        </p:nvGraphicFramePr>
        <p:xfrm>
          <a:off x="172995" y="185349"/>
          <a:ext cx="11722068" cy="584475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461634">
                  <a:extLst>
                    <a:ext uri="{9D8B030D-6E8A-4147-A177-3AD203B41FA5}">
                      <a16:colId xmlns:a16="http://schemas.microsoft.com/office/drawing/2014/main" val="2959234902"/>
                    </a:ext>
                  </a:extLst>
                </a:gridCol>
                <a:gridCol w="861589">
                  <a:extLst>
                    <a:ext uri="{9D8B030D-6E8A-4147-A177-3AD203B41FA5}">
                      <a16:colId xmlns:a16="http://schemas.microsoft.com/office/drawing/2014/main" val="1625786873"/>
                    </a:ext>
                  </a:extLst>
                </a:gridCol>
                <a:gridCol w="861589">
                  <a:extLst>
                    <a:ext uri="{9D8B030D-6E8A-4147-A177-3AD203B41FA5}">
                      <a16:colId xmlns:a16="http://schemas.microsoft.com/office/drawing/2014/main" val="2357343716"/>
                    </a:ext>
                  </a:extLst>
                </a:gridCol>
                <a:gridCol w="861589">
                  <a:extLst>
                    <a:ext uri="{9D8B030D-6E8A-4147-A177-3AD203B41FA5}">
                      <a16:colId xmlns:a16="http://schemas.microsoft.com/office/drawing/2014/main" val="3567011405"/>
                    </a:ext>
                  </a:extLst>
                </a:gridCol>
                <a:gridCol w="861589">
                  <a:extLst>
                    <a:ext uri="{9D8B030D-6E8A-4147-A177-3AD203B41FA5}">
                      <a16:colId xmlns:a16="http://schemas.microsoft.com/office/drawing/2014/main" val="3294108609"/>
                    </a:ext>
                  </a:extLst>
                </a:gridCol>
                <a:gridCol w="861589">
                  <a:extLst>
                    <a:ext uri="{9D8B030D-6E8A-4147-A177-3AD203B41FA5}">
                      <a16:colId xmlns:a16="http://schemas.microsoft.com/office/drawing/2014/main" val="530313606"/>
                    </a:ext>
                  </a:extLst>
                </a:gridCol>
                <a:gridCol w="782955">
                  <a:extLst>
                    <a:ext uri="{9D8B030D-6E8A-4147-A177-3AD203B41FA5}">
                      <a16:colId xmlns:a16="http://schemas.microsoft.com/office/drawing/2014/main" val="2373125037"/>
                    </a:ext>
                  </a:extLst>
                </a:gridCol>
                <a:gridCol w="861589">
                  <a:extLst>
                    <a:ext uri="{9D8B030D-6E8A-4147-A177-3AD203B41FA5}">
                      <a16:colId xmlns:a16="http://schemas.microsoft.com/office/drawing/2014/main" val="3794567940"/>
                    </a:ext>
                  </a:extLst>
                </a:gridCol>
                <a:gridCol w="861589">
                  <a:extLst>
                    <a:ext uri="{9D8B030D-6E8A-4147-A177-3AD203B41FA5}">
                      <a16:colId xmlns:a16="http://schemas.microsoft.com/office/drawing/2014/main" val="864140362"/>
                    </a:ext>
                  </a:extLst>
                </a:gridCol>
                <a:gridCol w="861589">
                  <a:extLst>
                    <a:ext uri="{9D8B030D-6E8A-4147-A177-3AD203B41FA5}">
                      <a16:colId xmlns:a16="http://schemas.microsoft.com/office/drawing/2014/main" val="900476366"/>
                    </a:ext>
                  </a:extLst>
                </a:gridCol>
                <a:gridCol w="861589">
                  <a:extLst>
                    <a:ext uri="{9D8B030D-6E8A-4147-A177-3AD203B41FA5}">
                      <a16:colId xmlns:a16="http://schemas.microsoft.com/office/drawing/2014/main" val="2060320848"/>
                    </a:ext>
                  </a:extLst>
                </a:gridCol>
                <a:gridCol w="861589">
                  <a:extLst>
                    <a:ext uri="{9D8B030D-6E8A-4147-A177-3AD203B41FA5}">
                      <a16:colId xmlns:a16="http://schemas.microsoft.com/office/drawing/2014/main" val="1180234284"/>
                    </a:ext>
                  </a:extLst>
                </a:gridCol>
                <a:gridCol w="861589">
                  <a:extLst>
                    <a:ext uri="{9D8B030D-6E8A-4147-A177-3AD203B41FA5}">
                      <a16:colId xmlns:a16="http://schemas.microsoft.com/office/drawing/2014/main" val="357769215"/>
                    </a:ext>
                  </a:extLst>
                </a:gridCol>
              </a:tblGrid>
              <a:tr h="584475">
                <a:tc rowSpan="3">
                  <a:txBody>
                    <a:bodyPr/>
                    <a:lstStyle/>
                    <a:p>
                      <a:pPr algn="ctr"/>
                      <a:endParaRPr lang="en-RS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111C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/>
                      <a:r>
                        <a:rPr lang="en-RS" sz="1400" b="0" i="0" dirty="0">
                          <a:solidFill>
                            <a:srgbClr val="4D8BFF"/>
                          </a:solidFill>
                          <a:latin typeface="Human Sans Medium" pitchFamily="2" charset="77"/>
                        </a:rPr>
                        <a:t>Project: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111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R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/>
                      <a:r>
                        <a:rPr lang="en-RS" sz="1400" b="0" i="0" dirty="0">
                          <a:solidFill>
                            <a:srgbClr val="4D8BFF"/>
                          </a:solidFill>
                          <a:latin typeface="Human Sans Medium" pitchFamily="2" charset="77"/>
                        </a:rPr>
                        <a:t>Project manager:</a:t>
                      </a:r>
                    </a:p>
                  </a:txBody>
                  <a:tcPr anchor="ctr"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111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R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437319"/>
                  </a:ext>
                </a:extLst>
              </a:tr>
              <a:tr h="584475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RS" sz="2400" b="1" i="0" dirty="0">
                          <a:solidFill>
                            <a:schemeClr val="bg1"/>
                          </a:solidFill>
                          <a:latin typeface="Human Sans" pitchFamily="2" charset="77"/>
                        </a:rPr>
                        <a:t>Q1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111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RS" sz="2400" b="1" i="0" dirty="0">
                          <a:solidFill>
                            <a:schemeClr val="bg1"/>
                          </a:solidFill>
                          <a:latin typeface="Human Sans" pitchFamily="2" charset="77"/>
                        </a:rPr>
                        <a:t>Q2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111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RS" sz="2400" b="1" i="0" dirty="0">
                          <a:solidFill>
                            <a:schemeClr val="bg1"/>
                          </a:solidFill>
                          <a:latin typeface="Human Sans" pitchFamily="2" charset="77"/>
                        </a:rPr>
                        <a:t>Q3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111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RS" sz="2400" b="1" i="0" dirty="0">
                          <a:solidFill>
                            <a:schemeClr val="bg1"/>
                          </a:solidFill>
                          <a:latin typeface="Human Sans" pitchFamily="2" charset="77"/>
                        </a:rPr>
                        <a:t>Q4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111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4833559"/>
                  </a:ext>
                </a:extLst>
              </a:tr>
              <a:tr h="584475">
                <a:tc vMerge="1">
                  <a:txBody>
                    <a:bodyPr/>
                    <a:lstStyle/>
                    <a:p>
                      <a:pPr algn="ctr"/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b="1" i="0" dirty="0">
                          <a:latin typeface="Human Sans" pitchFamily="2" charset="77"/>
                        </a:rPr>
                        <a:t>Jan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b="1" i="0" dirty="0">
                          <a:latin typeface="Human Sans" pitchFamily="2" charset="77"/>
                        </a:rPr>
                        <a:t>Feb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b="1" i="0" dirty="0">
                          <a:latin typeface="Human Sans" pitchFamily="2" charset="77"/>
                        </a:rPr>
                        <a:t>Mar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b="1" i="0" dirty="0">
                          <a:latin typeface="Human Sans" pitchFamily="2" charset="77"/>
                        </a:rPr>
                        <a:t>Apr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b="1" i="0" dirty="0">
                          <a:latin typeface="Human Sans" pitchFamily="2" charset="77"/>
                        </a:rPr>
                        <a:t>May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b="1" i="0" dirty="0">
                          <a:latin typeface="Human Sans" pitchFamily="2" charset="77"/>
                        </a:rPr>
                        <a:t>June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b="1" i="0" dirty="0">
                          <a:latin typeface="Human Sans" pitchFamily="2" charset="77"/>
                        </a:rPr>
                        <a:t>July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b="1" i="0" dirty="0">
                          <a:latin typeface="Human Sans" pitchFamily="2" charset="77"/>
                        </a:rPr>
                        <a:t>Aug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b="1" i="0" dirty="0">
                          <a:latin typeface="Human Sans" pitchFamily="2" charset="77"/>
                        </a:rPr>
                        <a:t>Sep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b="1" i="0" dirty="0">
                          <a:latin typeface="Human Sans" pitchFamily="2" charset="77"/>
                        </a:rPr>
                        <a:t>Oct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b="1" i="0" dirty="0">
                          <a:latin typeface="Human Sans" pitchFamily="2" charset="77"/>
                        </a:rPr>
                        <a:t>Nov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b="1" i="0" dirty="0">
                          <a:latin typeface="Human Sans" pitchFamily="2" charset="77"/>
                        </a:rPr>
                        <a:t>Dec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7655968"/>
                  </a:ext>
                </a:extLst>
              </a:tr>
              <a:tr h="584475">
                <a:tc>
                  <a:txBody>
                    <a:bodyPr/>
                    <a:lstStyle/>
                    <a:p>
                      <a:pPr algn="ctr"/>
                      <a:r>
                        <a:rPr lang="en-RS" b="0" i="0" dirty="0">
                          <a:solidFill>
                            <a:schemeClr val="bg1"/>
                          </a:solidFill>
                          <a:latin typeface="Human Sans Medium" pitchFamily="2" charset="77"/>
                        </a:rPr>
                        <a:t>Task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8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2063383"/>
                  </a:ext>
                </a:extLst>
              </a:tr>
              <a:tr h="584475">
                <a:tc>
                  <a:txBody>
                    <a:bodyPr/>
                    <a:lstStyle/>
                    <a:p>
                      <a:pPr algn="ctr"/>
                      <a:r>
                        <a:rPr lang="en-RS" b="0" i="0" dirty="0">
                          <a:solidFill>
                            <a:schemeClr val="bg1"/>
                          </a:solidFill>
                          <a:latin typeface="Human Sans Medium" pitchFamily="2" charset="77"/>
                        </a:rPr>
                        <a:t>Task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8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723844"/>
                  </a:ext>
                </a:extLst>
              </a:tr>
              <a:tr h="584475">
                <a:tc>
                  <a:txBody>
                    <a:bodyPr/>
                    <a:lstStyle/>
                    <a:p>
                      <a:pPr algn="ctr"/>
                      <a:r>
                        <a:rPr lang="en-RS" b="0" i="0" dirty="0">
                          <a:solidFill>
                            <a:schemeClr val="bg1"/>
                          </a:solidFill>
                          <a:latin typeface="Human Sans Medium" pitchFamily="2" charset="77"/>
                        </a:rPr>
                        <a:t>Task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8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3359138"/>
                  </a:ext>
                </a:extLst>
              </a:tr>
              <a:tr h="584475">
                <a:tc>
                  <a:txBody>
                    <a:bodyPr/>
                    <a:lstStyle/>
                    <a:p>
                      <a:pPr algn="ctr"/>
                      <a:r>
                        <a:rPr lang="en-RS" b="0" i="0" dirty="0">
                          <a:solidFill>
                            <a:schemeClr val="bg1"/>
                          </a:solidFill>
                          <a:latin typeface="Human Sans Medium" pitchFamily="2" charset="77"/>
                        </a:rPr>
                        <a:t>Task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8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6749563"/>
                  </a:ext>
                </a:extLst>
              </a:tr>
              <a:tr h="584475">
                <a:tc>
                  <a:txBody>
                    <a:bodyPr/>
                    <a:lstStyle/>
                    <a:p>
                      <a:pPr algn="ctr"/>
                      <a:r>
                        <a:rPr lang="en-RS" b="0" i="0" dirty="0">
                          <a:solidFill>
                            <a:schemeClr val="bg1"/>
                          </a:solidFill>
                          <a:latin typeface="Human Sans Medium" pitchFamily="2" charset="77"/>
                        </a:rPr>
                        <a:t>Task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8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702384"/>
                  </a:ext>
                </a:extLst>
              </a:tr>
              <a:tr h="584475">
                <a:tc>
                  <a:txBody>
                    <a:bodyPr/>
                    <a:lstStyle/>
                    <a:p>
                      <a:pPr algn="ctr"/>
                      <a:r>
                        <a:rPr lang="en-RS" b="0" i="0" dirty="0">
                          <a:solidFill>
                            <a:schemeClr val="bg1"/>
                          </a:solidFill>
                          <a:latin typeface="Human Sans Medium" pitchFamily="2" charset="77"/>
                        </a:rPr>
                        <a:t>Task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8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5953235"/>
                  </a:ext>
                </a:extLst>
              </a:tr>
              <a:tr h="584475">
                <a:tc>
                  <a:txBody>
                    <a:bodyPr/>
                    <a:lstStyle/>
                    <a:p>
                      <a:pPr algn="ctr"/>
                      <a:r>
                        <a:rPr lang="en-RS" b="0" i="0" dirty="0">
                          <a:solidFill>
                            <a:schemeClr val="bg1"/>
                          </a:solidFill>
                          <a:latin typeface="Human Sans Medium" pitchFamily="2" charset="77"/>
                        </a:rPr>
                        <a:t>Task 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8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7883195"/>
                  </a:ext>
                </a:extLst>
              </a:tr>
            </a:tbl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B024D765-AA54-F09A-1E86-20DD383F3663}"/>
              </a:ext>
            </a:extLst>
          </p:cNvPr>
          <p:cNvSpPr/>
          <p:nvPr/>
        </p:nvSpPr>
        <p:spPr>
          <a:xfrm>
            <a:off x="11044014" y="5596738"/>
            <a:ext cx="851049" cy="304800"/>
          </a:xfrm>
          <a:prstGeom prst="rect">
            <a:avLst/>
          </a:prstGeom>
          <a:solidFill>
            <a:srgbClr val="7DA9FF"/>
          </a:solidFill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RS" sz="1400" dirty="0">
                <a:latin typeface="Human Sans Light" pitchFamily="2" charset="77"/>
              </a:rPr>
              <a:t>Date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B109B41-6DD2-FA65-7007-FFAD822863C9}"/>
              </a:ext>
            </a:extLst>
          </p:cNvPr>
          <p:cNvSpPr/>
          <p:nvPr/>
        </p:nvSpPr>
        <p:spPr>
          <a:xfrm>
            <a:off x="9322991" y="5005088"/>
            <a:ext cx="1699621" cy="304800"/>
          </a:xfrm>
          <a:prstGeom prst="rect">
            <a:avLst/>
          </a:prstGeom>
          <a:solidFill>
            <a:srgbClr val="7DA9FF"/>
          </a:solidFill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RS" sz="1400" dirty="0">
                <a:latin typeface="Human Sans Light" pitchFamily="2" charset="77"/>
              </a:rPr>
              <a:t>Date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D522CBF-20CA-8BD9-485A-77DAEB80C0F0}"/>
              </a:ext>
            </a:extLst>
          </p:cNvPr>
          <p:cNvSpPr/>
          <p:nvPr/>
        </p:nvSpPr>
        <p:spPr>
          <a:xfrm>
            <a:off x="8457758" y="4413438"/>
            <a:ext cx="853200" cy="304800"/>
          </a:xfrm>
          <a:prstGeom prst="rect">
            <a:avLst/>
          </a:prstGeom>
          <a:solidFill>
            <a:srgbClr val="7DA9FF"/>
          </a:solidFill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RS" sz="1400" dirty="0">
                <a:latin typeface="Human Sans Light" pitchFamily="2" charset="77"/>
              </a:rPr>
              <a:t>Date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D5B0366-55C4-0F73-C049-5939E8C0C126}"/>
              </a:ext>
            </a:extLst>
          </p:cNvPr>
          <p:cNvSpPr/>
          <p:nvPr/>
        </p:nvSpPr>
        <p:spPr>
          <a:xfrm>
            <a:off x="3358976" y="2670322"/>
            <a:ext cx="2584800" cy="302400"/>
          </a:xfrm>
          <a:prstGeom prst="rect">
            <a:avLst/>
          </a:prstGeom>
          <a:solidFill>
            <a:srgbClr val="7DA9FF"/>
          </a:solidFill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RS" sz="1400" dirty="0">
                <a:latin typeface="Human Sans Light" pitchFamily="2" charset="77"/>
              </a:rPr>
              <a:t>Date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52CCF45-3F68-F7D9-ABAD-96674659A020}"/>
              </a:ext>
            </a:extLst>
          </p:cNvPr>
          <p:cNvSpPr/>
          <p:nvPr/>
        </p:nvSpPr>
        <p:spPr>
          <a:xfrm>
            <a:off x="1629030" y="2082061"/>
            <a:ext cx="1729946" cy="304800"/>
          </a:xfrm>
          <a:prstGeom prst="rect">
            <a:avLst/>
          </a:prstGeom>
          <a:solidFill>
            <a:srgbClr val="7DA9FF"/>
          </a:solidFill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RS" sz="1400" dirty="0">
                <a:solidFill>
                  <a:schemeClr val="bg1"/>
                </a:solidFill>
                <a:latin typeface="Human Sans Light" pitchFamily="2" charset="77"/>
              </a:rPr>
              <a:t>Date</a:t>
            </a:r>
          </a:p>
        </p:txBody>
      </p:sp>
      <p:cxnSp>
        <p:nvCxnSpPr>
          <p:cNvPr id="31" name="Elbow Connector 30">
            <a:extLst>
              <a:ext uri="{FF2B5EF4-FFF2-40B4-BE49-F238E27FC236}">
                <a16:creationId xmlns:a16="http://schemas.microsoft.com/office/drawing/2014/main" id="{F3FD578C-896C-B91A-85FF-A374A5CCAE9B}"/>
              </a:ext>
            </a:extLst>
          </p:cNvPr>
          <p:cNvCxnSpPr>
            <a:cxnSpLocks/>
            <a:endCxn id="21" idx="1"/>
          </p:cNvCxnSpPr>
          <p:nvPr/>
        </p:nvCxnSpPr>
        <p:spPr>
          <a:xfrm>
            <a:off x="2487232" y="2382058"/>
            <a:ext cx="871744" cy="439464"/>
          </a:xfrm>
          <a:prstGeom prst="bentConnector3">
            <a:avLst>
              <a:gd name="adj1" fmla="val 388"/>
            </a:avLst>
          </a:prstGeom>
          <a:ln w="285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Elbow Connector 32">
            <a:extLst>
              <a:ext uri="{FF2B5EF4-FFF2-40B4-BE49-F238E27FC236}">
                <a16:creationId xmlns:a16="http://schemas.microsoft.com/office/drawing/2014/main" id="{17FF71C3-504F-1012-497D-C704BA8A164A}"/>
              </a:ext>
            </a:extLst>
          </p:cNvPr>
          <p:cNvCxnSpPr>
            <a:cxnSpLocks/>
            <a:stCxn id="21" idx="2"/>
          </p:cNvCxnSpPr>
          <p:nvPr/>
        </p:nvCxnSpPr>
        <p:spPr>
          <a:xfrm rot="16200000" flipH="1">
            <a:off x="5102615" y="2521483"/>
            <a:ext cx="389922" cy="1292400"/>
          </a:xfrm>
          <a:prstGeom prst="bentConnector2">
            <a:avLst/>
          </a:prstGeom>
          <a:ln w="285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Elbow Connector 34">
            <a:extLst>
              <a:ext uri="{FF2B5EF4-FFF2-40B4-BE49-F238E27FC236}">
                <a16:creationId xmlns:a16="http://schemas.microsoft.com/office/drawing/2014/main" id="{C862149F-811D-D31E-0EEE-C23F8BFBB1DC}"/>
              </a:ext>
            </a:extLst>
          </p:cNvPr>
          <p:cNvCxnSpPr>
            <a:cxnSpLocks/>
          </p:cNvCxnSpPr>
          <p:nvPr/>
        </p:nvCxnSpPr>
        <p:spPr>
          <a:xfrm>
            <a:off x="6309860" y="3548709"/>
            <a:ext cx="426601" cy="423275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Elbow Connector 39">
            <a:extLst>
              <a:ext uri="{FF2B5EF4-FFF2-40B4-BE49-F238E27FC236}">
                <a16:creationId xmlns:a16="http://schemas.microsoft.com/office/drawing/2014/main" id="{044BB742-6019-BD6F-53AD-30CDC3C73FFF}"/>
              </a:ext>
            </a:extLst>
          </p:cNvPr>
          <p:cNvCxnSpPr>
            <a:cxnSpLocks/>
            <a:endCxn id="17" idx="1"/>
          </p:cNvCxnSpPr>
          <p:nvPr/>
        </p:nvCxnSpPr>
        <p:spPr>
          <a:xfrm rot="16200000" flipH="1">
            <a:off x="8890066" y="4724563"/>
            <a:ext cx="439250" cy="426600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Elbow Connector 42">
            <a:extLst>
              <a:ext uri="{FF2B5EF4-FFF2-40B4-BE49-F238E27FC236}">
                <a16:creationId xmlns:a16="http://schemas.microsoft.com/office/drawing/2014/main" id="{D04214EE-E291-5ED4-77B8-8C919D47A12A}"/>
              </a:ext>
            </a:extLst>
          </p:cNvPr>
          <p:cNvCxnSpPr>
            <a:cxnSpLocks/>
          </p:cNvCxnSpPr>
          <p:nvPr/>
        </p:nvCxnSpPr>
        <p:spPr>
          <a:xfrm>
            <a:off x="10158407" y="5322245"/>
            <a:ext cx="869351" cy="439250"/>
          </a:xfrm>
          <a:prstGeom prst="bentConnector3">
            <a:avLst>
              <a:gd name="adj1" fmla="val 1673"/>
            </a:avLst>
          </a:prstGeom>
          <a:ln w="285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Elbow Connector 46">
            <a:extLst>
              <a:ext uri="{FF2B5EF4-FFF2-40B4-BE49-F238E27FC236}">
                <a16:creationId xmlns:a16="http://schemas.microsoft.com/office/drawing/2014/main" id="{283CF189-845F-32FB-EEE9-A9FE7B77C618}"/>
              </a:ext>
            </a:extLst>
          </p:cNvPr>
          <p:cNvCxnSpPr>
            <a:cxnSpLocks/>
          </p:cNvCxnSpPr>
          <p:nvPr/>
        </p:nvCxnSpPr>
        <p:spPr>
          <a:xfrm>
            <a:off x="7577374" y="4138292"/>
            <a:ext cx="872368" cy="421130"/>
          </a:xfrm>
          <a:prstGeom prst="bentConnector3">
            <a:avLst>
              <a:gd name="adj1" fmla="val 3257"/>
            </a:avLst>
          </a:prstGeom>
          <a:ln w="285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Decision 48">
            <a:extLst>
              <a:ext uri="{FF2B5EF4-FFF2-40B4-BE49-F238E27FC236}">
                <a16:creationId xmlns:a16="http://schemas.microsoft.com/office/drawing/2014/main" id="{41FB789A-05F0-7B89-2867-4DBD75FCDCB8}"/>
              </a:ext>
            </a:extLst>
          </p:cNvPr>
          <p:cNvSpPr/>
          <p:nvPr/>
        </p:nvSpPr>
        <p:spPr>
          <a:xfrm>
            <a:off x="3376043" y="2088067"/>
            <a:ext cx="395416" cy="304800"/>
          </a:xfrm>
          <a:prstGeom prst="flowChartDecision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S"/>
          </a:p>
        </p:txBody>
      </p:sp>
      <p:sp>
        <p:nvSpPr>
          <p:cNvPr id="50" name="Decision 49">
            <a:extLst>
              <a:ext uri="{FF2B5EF4-FFF2-40B4-BE49-F238E27FC236}">
                <a16:creationId xmlns:a16="http://schemas.microsoft.com/office/drawing/2014/main" id="{B5159FDE-317D-C1CB-A7A3-29B1862F0D36}"/>
              </a:ext>
            </a:extLst>
          </p:cNvPr>
          <p:cNvSpPr/>
          <p:nvPr/>
        </p:nvSpPr>
        <p:spPr>
          <a:xfrm>
            <a:off x="8464159" y="3821788"/>
            <a:ext cx="395416" cy="304800"/>
          </a:xfrm>
          <a:prstGeom prst="flowChartDecision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B3F5EF4-B891-40FC-4456-6F0711558FE0}"/>
              </a:ext>
            </a:extLst>
          </p:cNvPr>
          <p:cNvGrpSpPr/>
          <p:nvPr/>
        </p:nvGrpSpPr>
        <p:grpSpPr>
          <a:xfrm>
            <a:off x="9932055" y="759700"/>
            <a:ext cx="216000" cy="5541274"/>
            <a:chOff x="9932055" y="759700"/>
            <a:chExt cx="216000" cy="5541274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24A3ADB3-759E-A577-2F7D-9193D79061FC}"/>
                </a:ext>
              </a:extLst>
            </p:cNvPr>
            <p:cNvSpPr/>
            <p:nvPr/>
          </p:nvSpPr>
          <p:spPr>
            <a:xfrm>
              <a:off x="10021465" y="759700"/>
              <a:ext cx="36000" cy="53640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S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9C0966BF-B22F-6068-A930-7403AFC9CCE1}"/>
                </a:ext>
              </a:extLst>
            </p:cNvPr>
            <p:cNvSpPr/>
            <p:nvPr/>
          </p:nvSpPr>
          <p:spPr>
            <a:xfrm>
              <a:off x="9932055" y="6030099"/>
              <a:ext cx="216000" cy="270875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S" dirty="0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C54427D3-A9B8-AD53-30B4-3A62E5EE9976}"/>
              </a:ext>
            </a:extLst>
          </p:cNvPr>
          <p:cNvSpPr txBox="1"/>
          <p:nvPr/>
        </p:nvSpPr>
        <p:spPr>
          <a:xfrm>
            <a:off x="75300" y="6506633"/>
            <a:ext cx="60206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RS" sz="1400" dirty="0">
                <a:latin typeface="Human Sans" pitchFamily="2" charset="77"/>
              </a:rPr>
              <a:t>Keep track of your project’s progress and performance with </a:t>
            </a:r>
            <a:r>
              <a:rPr lang="en-RS" sz="1400" dirty="0">
                <a:hlinkClick r:id="rId3"/>
              </a:rPr>
              <a:t>Plaky.com</a:t>
            </a:r>
            <a:endParaRPr lang="en-RS" sz="1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38A0F6-05EF-B068-AF22-F694449DDEA9}"/>
              </a:ext>
            </a:extLst>
          </p:cNvPr>
          <p:cNvSpPr txBox="1"/>
          <p:nvPr/>
        </p:nvSpPr>
        <p:spPr>
          <a:xfrm>
            <a:off x="2704935" y="2818460"/>
            <a:ext cx="4363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RS" sz="1200" i="1" dirty="0">
                <a:latin typeface="Human Sans" pitchFamily="2" charset="77"/>
              </a:rPr>
              <a:t>FS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0E943F-9832-61A3-C0A6-0911D980204B}"/>
              </a:ext>
            </a:extLst>
          </p:cNvPr>
          <p:cNvSpPr txBox="1"/>
          <p:nvPr/>
        </p:nvSpPr>
        <p:spPr>
          <a:xfrm>
            <a:off x="7875603" y="4576571"/>
            <a:ext cx="4363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RS" sz="1200" i="1" dirty="0">
                <a:latin typeface="Human Sans" pitchFamily="2" charset="77"/>
              </a:rPr>
              <a:t>FS</a:t>
            </a:r>
          </a:p>
        </p:txBody>
      </p:sp>
      <p:pic>
        <p:nvPicPr>
          <p:cNvPr id="11" name="Picture 10" descr="A black background with white letters&#10;&#10;Description automatically generated">
            <a:extLst>
              <a:ext uri="{FF2B5EF4-FFF2-40B4-BE49-F238E27FC236}">
                <a16:creationId xmlns:a16="http://schemas.microsoft.com/office/drawing/2014/main" id="{35FE756C-9A92-70EC-50D2-CB7DCF330D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880" y="876669"/>
            <a:ext cx="1189532" cy="392153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FEC27EB6-8426-4767-41AF-DACA163DC9F3}"/>
              </a:ext>
            </a:extLst>
          </p:cNvPr>
          <p:cNvSpPr/>
          <p:nvPr/>
        </p:nvSpPr>
        <p:spPr>
          <a:xfrm>
            <a:off x="5940365" y="3250177"/>
            <a:ext cx="771586" cy="304800"/>
          </a:xfrm>
          <a:prstGeom prst="rect">
            <a:avLst/>
          </a:prstGeom>
          <a:solidFill>
            <a:srgbClr val="7DA9FF"/>
          </a:solidFill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RS" sz="1400" dirty="0">
                <a:latin typeface="Human Sans Light" pitchFamily="2" charset="77"/>
              </a:rPr>
              <a:t>Date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4E62ECA-5437-E885-1899-85E0198C03E3}"/>
              </a:ext>
            </a:extLst>
          </p:cNvPr>
          <p:cNvSpPr/>
          <p:nvPr/>
        </p:nvSpPr>
        <p:spPr>
          <a:xfrm>
            <a:off x="6736461" y="3829175"/>
            <a:ext cx="1712213" cy="304800"/>
          </a:xfrm>
          <a:prstGeom prst="rect">
            <a:avLst/>
          </a:prstGeom>
          <a:solidFill>
            <a:srgbClr val="7DA9FF"/>
          </a:solidFill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RS" sz="1400" dirty="0">
                <a:latin typeface="Human Sans Light" pitchFamily="2" charset="77"/>
              </a:rPr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639705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752BB9A-D5AE-E7FF-9279-CD26B25138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721505"/>
              </p:ext>
            </p:extLst>
          </p:nvPr>
        </p:nvGraphicFramePr>
        <p:xfrm>
          <a:off x="178484" y="135924"/>
          <a:ext cx="11832284" cy="578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3052">
                  <a:extLst>
                    <a:ext uri="{9D8B030D-6E8A-4147-A177-3AD203B41FA5}">
                      <a16:colId xmlns:a16="http://schemas.microsoft.com/office/drawing/2014/main" val="3209016217"/>
                    </a:ext>
                  </a:extLst>
                </a:gridCol>
                <a:gridCol w="824936">
                  <a:extLst>
                    <a:ext uri="{9D8B030D-6E8A-4147-A177-3AD203B41FA5}">
                      <a16:colId xmlns:a16="http://schemas.microsoft.com/office/drawing/2014/main" val="1808338178"/>
                    </a:ext>
                  </a:extLst>
                </a:gridCol>
                <a:gridCol w="824936">
                  <a:extLst>
                    <a:ext uri="{9D8B030D-6E8A-4147-A177-3AD203B41FA5}">
                      <a16:colId xmlns:a16="http://schemas.microsoft.com/office/drawing/2014/main" val="2477228491"/>
                    </a:ext>
                  </a:extLst>
                </a:gridCol>
                <a:gridCol w="824936">
                  <a:extLst>
                    <a:ext uri="{9D8B030D-6E8A-4147-A177-3AD203B41FA5}">
                      <a16:colId xmlns:a16="http://schemas.microsoft.com/office/drawing/2014/main" val="1677302439"/>
                    </a:ext>
                  </a:extLst>
                </a:gridCol>
                <a:gridCol w="824936">
                  <a:extLst>
                    <a:ext uri="{9D8B030D-6E8A-4147-A177-3AD203B41FA5}">
                      <a16:colId xmlns:a16="http://schemas.microsoft.com/office/drawing/2014/main" val="924920841"/>
                    </a:ext>
                  </a:extLst>
                </a:gridCol>
                <a:gridCol w="824936">
                  <a:extLst>
                    <a:ext uri="{9D8B030D-6E8A-4147-A177-3AD203B41FA5}">
                      <a16:colId xmlns:a16="http://schemas.microsoft.com/office/drawing/2014/main" val="4127184620"/>
                    </a:ext>
                  </a:extLst>
                </a:gridCol>
                <a:gridCol w="824936">
                  <a:extLst>
                    <a:ext uri="{9D8B030D-6E8A-4147-A177-3AD203B41FA5}">
                      <a16:colId xmlns:a16="http://schemas.microsoft.com/office/drawing/2014/main" val="1369378816"/>
                    </a:ext>
                  </a:extLst>
                </a:gridCol>
                <a:gridCol w="824936">
                  <a:extLst>
                    <a:ext uri="{9D8B030D-6E8A-4147-A177-3AD203B41FA5}">
                      <a16:colId xmlns:a16="http://schemas.microsoft.com/office/drawing/2014/main" val="1393725822"/>
                    </a:ext>
                  </a:extLst>
                </a:gridCol>
                <a:gridCol w="824936">
                  <a:extLst>
                    <a:ext uri="{9D8B030D-6E8A-4147-A177-3AD203B41FA5}">
                      <a16:colId xmlns:a16="http://schemas.microsoft.com/office/drawing/2014/main" val="2719883820"/>
                    </a:ext>
                  </a:extLst>
                </a:gridCol>
                <a:gridCol w="824936">
                  <a:extLst>
                    <a:ext uri="{9D8B030D-6E8A-4147-A177-3AD203B41FA5}">
                      <a16:colId xmlns:a16="http://schemas.microsoft.com/office/drawing/2014/main" val="4294942345"/>
                    </a:ext>
                  </a:extLst>
                </a:gridCol>
                <a:gridCol w="824936">
                  <a:extLst>
                    <a:ext uri="{9D8B030D-6E8A-4147-A177-3AD203B41FA5}">
                      <a16:colId xmlns:a16="http://schemas.microsoft.com/office/drawing/2014/main" val="4264255123"/>
                    </a:ext>
                  </a:extLst>
                </a:gridCol>
                <a:gridCol w="824936">
                  <a:extLst>
                    <a:ext uri="{9D8B030D-6E8A-4147-A177-3AD203B41FA5}">
                      <a16:colId xmlns:a16="http://schemas.microsoft.com/office/drawing/2014/main" val="2644755387"/>
                    </a:ext>
                  </a:extLst>
                </a:gridCol>
                <a:gridCol w="824936">
                  <a:extLst>
                    <a:ext uri="{9D8B030D-6E8A-4147-A177-3AD203B41FA5}">
                      <a16:colId xmlns:a16="http://schemas.microsoft.com/office/drawing/2014/main" val="1512860736"/>
                    </a:ext>
                  </a:extLst>
                </a:gridCol>
              </a:tblGrid>
              <a:tr h="723700">
                <a:tc gridSpan="5">
                  <a:txBody>
                    <a:bodyPr/>
                    <a:lstStyle/>
                    <a:p>
                      <a:pPr algn="l"/>
                      <a:r>
                        <a:rPr lang="en-RS" sz="1400" b="0" i="0" dirty="0">
                          <a:solidFill>
                            <a:schemeClr val="bg1"/>
                          </a:solidFill>
                          <a:latin typeface="Human Sans Medium" pitchFamily="2" charset="77"/>
                        </a:rPr>
                        <a:t>Project: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111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R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R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/>
                      <a:r>
                        <a:rPr lang="en-RS" sz="1400" b="0" i="0" dirty="0">
                          <a:solidFill>
                            <a:schemeClr val="bg1"/>
                          </a:solidFill>
                          <a:latin typeface="Human Sans Medium" pitchFamily="2" charset="77"/>
                        </a:rPr>
                        <a:t>Project manager: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111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R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321689"/>
                  </a:ext>
                </a:extLst>
              </a:tr>
              <a:tr h="723700">
                <a:tc rowSpan="2">
                  <a:txBody>
                    <a:bodyPr/>
                    <a:lstStyle/>
                    <a:p>
                      <a:pPr algn="ctr"/>
                      <a:endParaRPr lang="en-RS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8B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RS" sz="2400" b="1" i="0" dirty="0">
                          <a:solidFill>
                            <a:schemeClr val="bg1"/>
                          </a:solidFill>
                          <a:latin typeface="Human Sans" pitchFamily="2" charset="77"/>
                        </a:rPr>
                        <a:t>January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8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RS" sz="2400" b="1" i="0" dirty="0">
                          <a:solidFill>
                            <a:schemeClr val="bg1"/>
                          </a:solidFill>
                          <a:latin typeface="Human Sans" pitchFamily="2" charset="77"/>
                        </a:rPr>
                        <a:t>February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8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RS" sz="2400" b="1" i="0" dirty="0">
                          <a:solidFill>
                            <a:schemeClr val="bg1"/>
                          </a:solidFill>
                          <a:latin typeface="Human Sans" pitchFamily="2" charset="77"/>
                        </a:rPr>
                        <a:t>March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8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5600565"/>
                  </a:ext>
                </a:extLst>
              </a:tr>
              <a:tr h="723700">
                <a:tc vMerge="1">
                  <a:txBody>
                    <a:bodyPr/>
                    <a:lstStyle/>
                    <a:p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sz="1400" b="0" i="0" dirty="0">
                          <a:latin typeface="Human Sans Medium" pitchFamily="2" charset="77"/>
                        </a:rPr>
                        <a:t>Week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sz="1400" b="0" i="0" dirty="0">
                          <a:latin typeface="Human Sans Medium" pitchFamily="2" charset="77"/>
                        </a:rPr>
                        <a:t>Week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sz="1400" b="0" i="0" dirty="0">
                          <a:latin typeface="Human Sans Medium" pitchFamily="2" charset="77"/>
                        </a:rPr>
                        <a:t>Week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sz="1400" b="0" i="0" dirty="0">
                          <a:latin typeface="Human Sans Medium" pitchFamily="2" charset="77"/>
                        </a:rPr>
                        <a:t>Week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sz="1400" b="0" i="0" dirty="0">
                          <a:latin typeface="Human Sans Medium" pitchFamily="2" charset="77"/>
                        </a:rPr>
                        <a:t>Week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sz="1400" b="0" i="0" dirty="0">
                          <a:latin typeface="Human Sans Medium" pitchFamily="2" charset="77"/>
                        </a:rPr>
                        <a:t>Week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sz="1400" b="0" i="0" dirty="0">
                          <a:latin typeface="Human Sans Medium" pitchFamily="2" charset="77"/>
                        </a:rPr>
                        <a:t>Week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sz="1400" b="0" i="0" dirty="0">
                          <a:latin typeface="Human Sans Medium" pitchFamily="2" charset="77"/>
                        </a:rPr>
                        <a:t>Week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sz="1400" b="0" i="0" dirty="0">
                          <a:latin typeface="Human Sans Medium" pitchFamily="2" charset="77"/>
                        </a:rPr>
                        <a:t>Week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sz="1400" b="0" i="0" dirty="0">
                          <a:latin typeface="Human Sans Medium" pitchFamily="2" charset="77"/>
                        </a:rPr>
                        <a:t>Week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sz="1400" b="0" i="0" dirty="0">
                          <a:latin typeface="Human Sans Medium" pitchFamily="2" charset="77"/>
                        </a:rPr>
                        <a:t>Week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sz="1400" b="0" i="0" dirty="0">
                          <a:latin typeface="Human Sans Medium" pitchFamily="2" charset="77"/>
                        </a:rPr>
                        <a:t>Week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5667281"/>
                  </a:ext>
                </a:extLst>
              </a:tr>
              <a:tr h="723700">
                <a:tc>
                  <a:txBody>
                    <a:bodyPr/>
                    <a:lstStyle/>
                    <a:p>
                      <a:pPr algn="ctr"/>
                      <a:r>
                        <a:rPr lang="en-RS" sz="1400" b="0" i="0" dirty="0">
                          <a:solidFill>
                            <a:schemeClr val="bg1"/>
                          </a:solidFill>
                          <a:latin typeface="Human Sans Medium" pitchFamily="2" charset="77"/>
                        </a:rPr>
                        <a:t>Task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8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9988381"/>
                  </a:ext>
                </a:extLst>
              </a:tr>
              <a:tr h="723700">
                <a:tc>
                  <a:txBody>
                    <a:bodyPr/>
                    <a:lstStyle/>
                    <a:p>
                      <a:pPr algn="ctr"/>
                      <a:r>
                        <a:rPr lang="en-RS" sz="1400" b="0" i="0" dirty="0">
                          <a:solidFill>
                            <a:schemeClr val="bg1"/>
                          </a:solidFill>
                          <a:latin typeface="Human Sans Medium" pitchFamily="2" charset="77"/>
                        </a:rPr>
                        <a:t>Task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8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8454357"/>
                  </a:ext>
                </a:extLst>
              </a:tr>
              <a:tr h="723700">
                <a:tc>
                  <a:txBody>
                    <a:bodyPr/>
                    <a:lstStyle/>
                    <a:p>
                      <a:pPr algn="ctr"/>
                      <a:r>
                        <a:rPr lang="en-RS" sz="1400" b="0" i="0" dirty="0">
                          <a:solidFill>
                            <a:schemeClr val="bg1"/>
                          </a:solidFill>
                          <a:latin typeface="Human Sans Medium" pitchFamily="2" charset="77"/>
                        </a:rPr>
                        <a:t>Task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8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1110619"/>
                  </a:ext>
                </a:extLst>
              </a:tr>
              <a:tr h="723700">
                <a:tc>
                  <a:txBody>
                    <a:bodyPr/>
                    <a:lstStyle/>
                    <a:p>
                      <a:pPr algn="ctr"/>
                      <a:r>
                        <a:rPr lang="en-RS" sz="1400" b="0" i="0" dirty="0">
                          <a:solidFill>
                            <a:schemeClr val="bg1"/>
                          </a:solidFill>
                          <a:latin typeface="Human Sans Medium" pitchFamily="2" charset="77"/>
                        </a:rPr>
                        <a:t>Task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8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2985136"/>
                  </a:ext>
                </a:extLst>
              </a:tr>
              <a:tr h="723700">
                <a:tc>
                  <a:txBody>
                    <a:bodyPr/>
                    <a:lstStyle/>
                    <a:p>
                      <a:pPr algn="ctr"/>
                      <a:r>
                        <a:rPr lang="en-RS" sz="1400" b="0" i="0" dirty="0">
                          <a:solidFill>
                            <a:schemeClr val="bg1"/>
                          </a:solidFill>
                          <a:latin typeface="Human Sans Medium" pitchFamily="2" charset="77"/>
                        </a:rPr>
                        <a:t>Task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8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R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R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9565442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67928CD6-EB42-8191-AACB-9B09C152645B}"/>
              </a:ext>
            </a:extLst>
          </p:cNvPr>
          <p:cNvSpPr/>
          <p:nvPr/>
        </p:nvSpPr>
        <p:spPr>
          <a:xfrm>
            <a:off x="2113005" y="2586680"/>
            <a:ext cx="1643449" cy="304800"/>
          </a:xfrm>
          <a:prstGeom prst="rect">
            <a:avLst/>
          </a:prstGeom>
          <a:solidFill>
            <a:srgbClr val="81ACFF"/>
          </a:solidFill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RS" sz="1400" dirty="0">
                <a:solidFill>
                  <a:srgbClr val="12111C"/>
                </a:solidFill>
                <a:latin typeface="Human Sans Light" pitchFamily="2" charset="77"/>
              </a:rPr>
              <a:t>Task owner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A063D7-7F2C-BD81-9DB4-FDC0F2910668}"/>
              </a:ext>
            </a:extLst>
          </p:cNvPr>
          <p:cNvSpPr/>
          <p:nvPr/>
        </p:nvSpPr>
        <p:spPr>
          <a:xfrm>
            <a:off x="3756454" y="3268990"/>
            <a:ext cx="2471351" cy="304800"/>
          </a:xfrm>
          <a:prstGeom prst="rect">
            <a:avLst/>
          </a:prstGeom>
          <a:solidFill>
            <a:srgbClr val="81ACFF"/>
          </a:solidFill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RS" sz="1400" dirty="0">
                <a:solidFill>
                  <a:srgbClr val="12111C"/>
                </a:solidFill>
                <a:latin typeface="Human Sans Light" pitchFamily="2" charset="77"/>
              </a:rPr>
              <a:t>Task owner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EBCA56-C522-F5CC-E601-D8B13FB85EF8}"/>
              </a:ext>
            </a:extLst>
          </p:cNvPr>
          <p:cNvSpPr/>
          <p:nvPr/>
        </p:nvSpPr>
        <p:spPr>
          <a:xfrm>
            <a:off x="7883609" y="4713300"/>
            <a:ext cx="2483710" cy="304800"/>
          </a:xfrm>
          <a:prstGeom prst="rect">
            <a:avLst/>
          </a:prstGeom>
          <a:solidFill>
            <a:srgbClr val="81ACFF"/>
          </a:solidFill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RS" sz="1400" dirty="0">
                <a:solidFill>
                  <a:srgbClr val="12111C"/>
                </a:solidFill>
                <a:latin typeface="Human Sans Light" pitchFamily="2" charset="77"/>
              </a:rPr>
              <a:t>Task owner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E254C1-F466-4E82-D6CB-5DCFC0FB20F5}"/>
              </a:ext>
            </a:extLst>
          </p:cNvPr>
          <p:cNvSpPr/>
          <p:nvPr/>
        </p:nvSpPr>
        <p:spPr>
          <a:xfrm>
            <a:off x="6227805" y="3995350"/>
            <a:ext cx="1643449" cy="304800"/>
          </a:xfrm>
          <a:prstGeom prst="rect">
            <a:avLst/>
          </a:prstGeom>
          <a:solidFill>
            <a:srgbClr val="81ACFF"/>
          </a:solidFill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RS" sz="1400" dirty="0">
                <a:solidFill>
                  <a:srgbClr val="12111C"/>
                </a:solidFill>
                <a:latin typeface="Human Sans Light" pitchFamily="2" charset="77"/>
              </a:rPr>
              <a:t>Task</a:t>
            </a:r>
            <a:r>
              <a:rPr lang="en-RS" sz="1400" dirty="0">
                <a:solidFill>
                  <a:srgbClr val="12111C"/>
                </a:solidFill>
              </a:rPr>
              <a:t> owner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94E1D8-3D04-612F-04ED-9F78E914C0B2}"/>
              </a:ext>
            </a:extLst>
          </p:cNvPr>
          <p:cNvSpPr/>
          <p:nvPr/>
        </p:nvSpPr>
        <p:spPr>
          <a:xfrm>
            <a:off x="10367319" y="5420496"/>
            <a:ext cx="1643449" cy="304800"/>
          </a:xfrm>
          <a:prstGeom prst="rect">
            <a:avLst/>
          </a:prstGeom>
          <a:solidFill>
            <a:srgbClr val="81ACFF"/>
          </a:solidFill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RS" sz="1400" dirty="0">
                <a:solidFill>
                  <a:srgbClr val="12111C"/>
                </a:solidFill>
              </a:rPr>
              <a:t>Task owner</a:t>
            </a:r>
          </a:p>
        </p:txBody>
      </p:sp>
      <p:sp>
        <p:nvSpPr>
          <p:cNvPr id="10" name="Decision 9">
            <a:extLst>
              <a:ext uri="{FF2B5EF4-FFF2-40B4-BE49-F238E27FC236}">
                <a16:creationId xmlns:a16="http://schemas.microsoft.com/office/drawing/2014/main" id="{C8235B7F-9DC3-1FBE-3C8B-04342E9020D5}"/>
              </a:ext>
            </a:extLst>
          </p:cNvPr>
          <p:cNvSpPr/>
          <p:nvPr/>
        </p:nvSpPr>
        <p:spPr>
          <a:xfrm>
            <a:off x="10367319" y="4713300"/>
            <a:ext cx="395416" cy="304800"/>
          </a:xfrm>
          <a:prstGeom prst="flowChartDecision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S"/>
          </a:p>
        </p:txBody>
      </p:sp>
      <p:sp>
        <p:nvSpPr>
          <p:cNvPr id="11" name="Decision 10">
            <a:extLst>
              <a:ext uri="{FF2B5EF4-FFF2-40B4-BE49-F238E27FC236}">
                <a16:creationId xmlns:a16="http://schemas.microsoft.com/office/drawing/2014/main" id="{C18F2C76-436A-FDB6-F06F-5B5732482977}"/>
              </a:ext>
            </a:extLst>
          </p:cNvPr>
          <p:cNvSpPr/>
          <p:nvPr/>
        </p:nvSpPr>
        <p:spPr>
          <a:xfrm>
            <a:off x="6227805" y="3276600"/>
            <a:ext cx="395416" cy="304800"/>
          </a:xfrm>
          <a:prstGeom prst="flowChartDecision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S"/>
          </a:p>
        </p:txBody>
      </p: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8BEE4176-D979-5507-2F2A-36F3E4115834}"/>
              </a:ext>
            </a:extLst>
          </p:cNvPr>
          <p:cNvCxnSpPr>
            <a:stCxn id="5" idx="2"/>
            <a:endCxn id="6" idx="1"/>
          </p:cNvCxnSpPr>
          <p:nvPr/>
        </p:nvCxnSpPr>
        <p:spPr>
          <a:xfrm rot="16200000" flipH="1">
            <a:off x="3080637" y="2745573"/>
            <a:ext cx="529910" cy="821724"/>
          </a:xfrm>
          <a:prstGeom prst="bentConnector2">
            <a:avLst/>
          </a:prstGeom>
          <a:ln w="285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Elbow Connector 17">
            <a:extLst>
              <a:ext uri="{FF2B5EF4-FFF2-40B4-BE49-F238E27FC236}">
                <a16:creationId xmlns:a16="http://schemas.microsoft.com/office/drawing/2014/main" id="{E15D3BB5-0FCA-390D-C687-10E7D55B934E}"/>
              </a:ext>
            </a:extLst>
          </p:cNvPr>
          <p:cNvCxnSpPr>
            <a:endCxn id="8" idx="1"/>
          </p:cNvCxnSpPr>
          <p:nvPr/>
        </p:nvCxnSpPr>
        <p:spPr>
          <a:xfrm>
            <a:off x="4992129" y="3581400"/>
            <a:ext cx="1235676" cy="566350"/>
          </a:xfrm>
          <a:prstGeom prst="bentConnector3">
            <a:avLst>
              <a:gd name="adj1" fmla="val -1000"/>
            </a:avLst>
          </a:prstGeom>
          <a:ln w="285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Elbow Connector 24">
            <a:extLst>
              <a:ext uri="{FF2B5EF4-FFF2-40B4-BE49-F238E27FC236}">
                <a16:creationId xmlns:a16="http://schemas.microsoft.com/office/drawing/2014/main" id="{113C4C5A-D4D4-AC87-B02D-7ABFD635ECE1}"/>
              </a:ext>
            </a:extLst>
          </p:cNvPr>
          <p:cNvCxnSpPr>
            <a:cxnSpLocks/>
            <a:stCxn id="7" idx="2"/>
            <a:endCxn id="9" idx="1"/>
          </p:cNvCxnSpPr>
          <p:nvPr/>
        </p:nvCxnSpPr>
        <p:spPr>
          <a:xfrm rot="16200000" flipH="1">
            <a:off x="9468993" y="4674570"/>
            <a:ext cx="554796" cy="1241855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Elbow Connector 27">
            <a:extLst>
              <a:ext uri="{FF2B5EF4-FFF2-40B4-BE49-F238E27FC236}">
                <a16:creationId xmlns:a16="http://schemas.microsoft.com/office/drawing/2014/main" id="{1564CF64-0D55-DA81-4B87-DD9D58F2AAFB}"/>
              </a:ext>
            </a:extLst>
          </p:cNvPr>
          <p:cNvCxnSpPr>
            <a:cxnSpLocks/>
            <a:stCxn id="8" idx="2"/>
            <a:endCxn id="7" idx="1"/>
          </p:cNvCxnSpPr>
          <p:nvPr/>
        </p:nvCxnSpPr>
        <p:spPr>
          <a:xfrm rot="16200000" flipH="1">
            <a:off x="7183794" y="4165885"/>
            <a:ext cx="565550" cy="834079"/>
          </a:xfrm>
          <a:prstGeom prst="bentConnector2">
            <a:avLst/>
          </a:prstGeom>
          <a:ln w="285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A32FE20-398E-7AF9-BC25-E183FE4CB79E}"/>
              </a:ext>
            </a:extLst>
          </p:cNvPr>
          <p:cNvGrpSpPr/>
          <p:nvPr/>
        </p:nvGrpSpPr>
        <p:grpSpPr>
          <a:xfrm>
            <a:off x="9161190" y="860090"/>
            <a:ext cx="216000" cy="5341181"/>
            <a:chOff x="9161190" y="860090"/>
            <a:chExt cx="216000" cy="5341181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69E784D0-FEEF-A70F-11AC-AEFA8918489D}"/>
                </a:ext>
              </a:extLst>
            </p:cNvPr>
            <p:cNvSpPr/>
            <p:nvPr/>
          </p:nvSpPr>
          <p:spPr>
            <a:xfrm>
              <a:off x="9161190" y="5930396"/>
              <a:ext cx="216000" cy="270875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S" dirty="0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7492B91-8062-69F4-6EB1-E5EE5FC385FC}"/>
                </a:ext>
              </a:extLst>
            </p:cNvPr>
            <p:cNvSpPr/>
            <p:nvPr/>
          </p:nvSpPr>
          <p:spPr>
            <a:xfrm>
              <a:off x="9257270" y="860090"/>
              <a:ext cx="36000" cy="51480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S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2CE63033-CE8C-BAA6-12E8-1C585477C76F}"/>
              </a:ext>
            </a:extLst>
          </p:cNvPr>
          <p:cNvSpPr txBox="1"/>
          <p:nvPr/>
        </p:nvSpPr>
        <p:spPr>
          <a:xfrm>
            <a:off x="75300" y="6506633"/>
            <a:ext cx="60206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RS" sz="1400" dirty="0">
                <a:latin typeface="Human Sans" pitchFamily="2" charset="77"/>
              </a:rPr>
              <a:t>Keep track of your project’s progress and performance with </a:t>
            </a:r>
            <a:r>
              <a:rPr lang="en-RS" sz="1400" dirty="0">
                <a:hlinkClick r:id="rId2"/>
              </a:rPr>
              <a:t>Plaky.com</a:t>
            </a:r>
            <a:endParaRPr lang="en-RS" sz="1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C6AF50F-3BE4-A885-0714-22397BD56DDA}"/>
              </a:ext>
            </a:extLst>
          </p:cNvPr>
          <p:cNvSpPr txBox="1"/>
          <p:nvPr/>
        </p:nvSpPr>
        <p:spPr>
          <a:xfrm>
            <a:off x="5506188" y="4154899"/>
            <a:ext cx="4363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RS" sz="1200" i="1" dirty="0"/>
              <a:t>FS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034094B-53A7-17FD-C906-6F2EB1A50E5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56483" y="1358900"/>
            <a:ext cx="1174561" cy="387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31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39076A1-A0A6-C26F-CE04-0EC650F8A4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133118"/>
              </p:ext>
            </p:extLst>
          </p:nvPr>
        </p:nvGraphicFramePr>
        <p:xfrm>
          <a:off x="98853" y="123568"/>
          <a:ext cx="11875744" cy="6153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942">
                  <a:extLst>
                    <a:ext uri="{9D8B030D-6E8A-4147-A177-3AD203B41FA5}">
                      <a16:colId xmlns:a16="http://schemas.microsoft.com/office/drawing/2014/main" val="77145173"/>
                    </a:ext>
                  </a:extLst>
                </a:gridCol>
                <a:gridCol w="819148">
                  <a:extLst>
                    <a:ext uri="{9D8B030D-6E8A-4147-A177-3AD203B41FA5}">
                      <a16:colId xmlns:a16="http://schemas.microsoft.com/office/drawing/2014/main" val="326509575"/>
                    </a:ext>
                  </a:extLst>
                </a:gridCol>
                <a:gridCol w="334634">
                  <a:extLst>
                    <a:ext uri="{9D8B030D-6E8A-4147-A177-3AD203B41FA5}">
                      <a16:colId xmlns:a16="http://schemas.microsoft.com/office/drawing/2014/main" val="323923054"/>
                    </a:ext>
                  </a:extLst>
                </a:gridCol>
                <a:gridCol w="334634">
                  <a:extLst>
                    <a:ext uri="{9D8B030D-6E8A-4147-A177-3AD203B41FA5}">
                      <a16:colId xmlns:a16="http://schemas.microsoft.com/office/drawing/2014/main" val="1404500636"/>
                    </a:ext>
                  </a:extLst>
                </a:gridCol>
                <a:gridCol w="334634">
                  <a:extLst>
                    <a:ext uri="{9D8B030D-6E8A-4147-A177-3AD203B41FA5}">
                      <a16:colId xmlns:a16="http://schemas.microsoft.com/office/drawing/2014/main" val="2420315982"/>
                    </a:ext>
                  </a:extLst>
                </a:gridCol>
                <a:gridCol w="334634">
                  <a:extLst>
                    <a:ext uri="{9D8B030D-6E8A-4147-A177-3AD203B41FA5}">
                      <a16:colId xmlns:a16="http://schemas.microsoft.com/office/drawing/2014/main" val="5230761"/>
                    </a:ext>
                  </a:extLst>
                </a:gridCol>
                <a:gridCol w="334634">
                  <a:extLst>
                    <a:ext uri="{9D8B030D-6E8A-4147-A177-3AD203B41FA5}">
                      <a16:colId xmlns:a16="http://schemas.microsoft.com/office/drawing/2014/main" val="999932238"/>
                    </a:ext>
                  </a:extLst>
                </a:gridCol>
                <a:gridCol w="334634">
                  <a:extLst>
                    <a:ext uri="{9D8B030D-6E8A-4147-A177-3AD203B41FA5}">
                      <a16:colId xmlns:a16="http://schemas.microsoft.com/office/drawing/2014/main" val="3488986641"/>
                    </a:ext>
                  </a:extLst>
                </a:gridCol>
                <a:gridCol w="334634">
                  <a:extLst>
                    <a:ext uri="{9D8B030D-6E8A-4147-A177-3AD203B41FA5}">
                      <a16:colId xmlns:a16="http://schemas.microsoft.com/office/drawing/2014/main" val="3475161440"/>
                    </a:ext>
                  </a:extLst>
                </a:gridCol>
                <a:gridCol w="334634">
                  <a:extLst>
                    <a:ext uri="{9D8B030D-6E8A-4147-A177-3AD203B41FA5}">
                      <a16:colId xmlns:a16="http://schemas.microsoft.com/office/drawing/2014/main" val="4011286084"/>
                    </a:ext>
                  </a:extLst>
                </a:gridCol>
                <a:gridCol w="334634">
                  <a:extLst>
                    <a:ext uri="{9D8B030D-6E8A-4147-A177-3AD203B41FA5}">
                      <a16:colId xmlns:a16="http://schemas.microsoft.com/office/drawing/2014/main" val="1598780779"/>
                    </a:ext>
                  </a:extLst>
                </a:gridCol>
                <a:gridCol w="334634">
                  <a:extLst>
                    <a:ext uri="{9D8B030D-6E8A-4147-A177-3AD203B41FA5}">
                      <a16:colId xmlns:a16="http://schemas.microsoft.com/office/drawing/2014/main" val="1229178109"/>
                    </a:ext>
                  </a:extLst>
                </a:gridCol>
                <a:gridCol w="334634">
                  <a:extLst>
                    <a:ext uri="{9D8B030D-6E8A-4147-A177-3AD203B41FA5}">
                      <a16:colId xmlns:a16="http://schemas.microsoft.com/office/drawing/2014/main" val="2189289131"/>
                    </a:ext>
                  </a:extLst>
                </a:gridCol>
                <a:gridCol w="334634">
                  <a:extLst>
                    <a:ext uri="{9D8B030D-6E8A-4147-A177-3AD203B41FA5}">
                      <a16:colId xmlns:a16="http://schemas.microsoft.com/office/drawing/2014/main" val="3540535937"/>
                    </a:ext>
                  </a:extLst>
                </a:gridCol>
                <a:gridCol w="334634">
                  <a:extLst>
                    <a:ext uri="{9D8B030D-6E8A-4147-A177-3AD203B41FA5}">
                      <a16:colId xmlns:a16="http://schemas.microsoft.com/office/drawing/2014/main" val="4821304"/>
                    </a:ext>
                  </a:extLst>
                </a:gridCol>
                <a:gridCol w="334634">
                  <a:extLst>
                    <a:ext uri="{9D8B030D-6E8A-4147-A177-3AD203B41FA5}">
                      <a16:colId xmlns:a16="http://schemas.microsoft.com/office/drawing/2014/main" val="4215522121"/>
                    </a:ext>
                  </a:extLst>
                </a:gridCol>
                <a:gridCol w="334634">
                  <a:extLst>
                    <a:ext uri="{9D8B030D-6E8A-4147-A177-3AD203B41FA5}">
                      <a16:colId xmlns:a16="http://schemas.microsoft.com/office/drawing/2014/main" val="2190939044"/>
                    </a:ext>
                  </a:extLst>
                </a:gridCol>
                <a:gridCol w="334634">
                  <a:extLst>
                    <a:ext uri="{9D8B030D-6E8A-4147-A177-3AD203B41FA5}">
                      <a16:colId xmlns:a16="http://schemas.microsoft.com/office/drawing/2014/main" val="3179759670"/>
                    </a:ext>
                  </a:extLst>
                </a:gridCol>
                <a:gridCol w="334634">
                  <a:extLst>
                    <a:ext uri="{9D8B030D-6E8A-4147-A177-3AD203B41FA5}">
                      <a16:colId xmlns:a16="http://schemas.microsoft.com/office/drawing/2014/main" val="116643275"/>
                    </a:ext>
                  </a:extLst>
                </a:gridCol>
                <a:gridCol w="334634">
                  <a:extLst>
                    <a:ext uri="{9D8B030D-6E8A-4147-A177-3AD203B41FA5}">
                      <a16:colId xmlns:a16="http://schemas.microsoft.com/office/drawing/2014/main" val="3755376844"/>
                    </a:ext>
                  </a:extLst>
                </a:gridCol>
                <a:gridCol w="334634">
                  <a:extLst>
                    <a:ext uri="{9D8B030D-6E8A-4147-A177-3AD203B41FA5}">
                      <a16:colId xmlns:a16="http://schemas.microsoft.com/office/drawing/2014/main" val="726997216"/>
                    </a:ext>
                  </a:extLst>
                </a:gridCol>
                <a:gridCol w="334634">
                  <a:extLst>
                    <a:ext uri="{9D8B030D-6E8A-4147-A177-3AD203B41FA5}">
                      <a16:colId xmlns:a16="http://schemas.microsoft.com/office/drawing/2014/main" val="394478499"/>
                    </a:ext>
                  </a:extLst>
                </a:gridCol>
                <a:gridCol w="334634">
                  <a:extLst>
                    <a:ext uri="{9D8B030D-6E8A-4147-A177-3AD203B41FA5}">
                      <a16:colId xmlns:a16="http://schemas.microsoft.com/office/drawing/2014/main" val="1046271301"/>
                    </a:ext>
                  </a:extLst>
                </a:gridCol>
                <a:gridCol w="334634">
                  <a:extLst>
                    <a:ext uri="{9D8B030D-6E8A-4147-A177-3AD203B41FA5}">
                      <a16:colId xmlns:a16="http://schemas.microsoft.com/office/drawing/2014/main" val="1999824474"/>
                    </a:ext>
                  </a:extLst>
                </a:gridCol>
                <a:gridCol w="334634">
                  <a:extLst>
                    <a:ext uri="{9D8B030D-6E8A-4147-A177-3AD203B41FA5}">
                      <a16:colId xmlns:a16="http://schemas.microsoft.com/office/drawing/2014/main" val="2812557263"/>
                    </a:ext>
                  </a:extLst>
                </a:gridCol>
                <a:gridCol w="334634">
                  <a:extLst>
                    <a:ext uri="{9D8B030D-6E8A-4147-A177-3AD203B41FA5}">
                      <a16:colId xmlns:a16="http://schemas.microsoft.com/office/drawing/2014/main" val="1989281488"/>
                    </a:ext>
                  </a:extLst>
                </a:gridCol>
                <a:gridCol w="334634">
                  <a:extLst>
                    <a:ext uri="{9D8B030D-6E8A-4147-A177-3AD203B41FA5}">
                      <a16:colId xmlns:a16="http://schemas.microsoft.com/office/drawing/2014/main" val="1226784689"/>
                    </a:ext>
                  </a:extLst>
                </a:gridCol>
                <a:gridCol w="334634">
                  <a:extLst>
                    <a:ext uri="{9D8B030D-6E8A-4147-A177-3AD203B41FA5}">
                      <a16:colId xmlns:a16="http://schemas.microsoft.com/office/drawing/2014/main" val="4132771063"/>
                    </a:ext>
                  </a:extLst>
                </a:gridCol>
                <a:gridCol w="334634">
                  <a:extLst>
                    <a:ext uri="{9D8B030D-6E8A-4147-A177-3AD203B41FA5}">
                      <a16:colId xmlns:a16="http://schemas.microsoft.com/office/drawing/2014/main" val="1899293351"/>
                    </a:ext>
                  </a:extLst>
                </a:gridCol>
                <a:gridCol w="334634">
                  <a:extLst>
                    <a:ext uri="{9D8B030D-6E8A-4147-A177-3AD203B41FA5}">
                      <a16:colId xmlns:a16="http://schemas.microsoft.com/office/drawing/2014/main" val="1280265471"/>
                    </a:ext>
                  </a:extLst>
                </a:gridCol>
                <a:gridCol w="334634">
                  <a:extLst>
                    <a:ext uri="{9D8B030D-6E8A-4147-A177-3AD203B41FA5}">
                      <a16:colId xmlns:a16="http://schemas.microsoft.com/office/drawing/2014/main" val="958851677"/>
                    </a:ext>
                  </a:extLst>
                </a:gridCol>
                <a:gridCol w="334634">
                  <a:extLst>
                    <a:ext uri="{9D8B030D-6E8A-4147-A177-3AD203B41FA5}">
                      <a16:colId xmlns:a16="http://schemas.microsoft.com/office/drawing/2014/main" val="3023160516"/>
                    </a:ext>
                  </a:extLst>
                </a:gridCol>
                <a:gridCol w="334634">
                  <a:extLst>
                    <a:ext uri="{9D8B030D-6E8A-4147-A177-3AD203B41FA5}">
                      <a16:colId xmlns:a16="http://schemas.microsoft.com/office/drawing/2014/main" val="1057946623"/>
                    </a:ext>
                  </a:extLst>
                </a:gridCol>
              </a:tblGrid>
              <a:tr h="512805">
                <a:tc rowSpan="2" gridSpan="2">
                  <a:txBody>
                    <a:bodyPr/>
                    <a:lstStyle/>
                    <a:p>
                      <a:pPr algn="ctr"/>
                      <a:endParaRPr lang="en-RS" sz="1200" b="0" i="0" dirty="0">
                        <a:solidFill>
                          <a:schemeClr val="tx1"/>
                        </a:solidFill>
                        <a:latin typeface="Human Sans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RS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5">
                  <a:txBody>
                    <a:bodyPr/>
                    <a:lstStyle/>
                    <a:p>
                      <a:pPr algn="l"/>
                      <a:r>
                        <a:rPr lang="en-RS" sz="1400" b="1" i="0" dirty="0">
                          <a:solidFill>
                            <a:schemeClr val="bg1"/>
                          </a:solidFill>
                          <a:latin typeface="Human Sans" pitchFamily="2" charset="77"/>
                        </a:rPr>
                        <a:t>Project: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8B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R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R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R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R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R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R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R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R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R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R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R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R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R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R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6">
                  <a:txBody>
                    <a:bodyPr/>
                    <a:lstStyle/>
                    <a:p>
                      <a:pPr algn="l"/>
                      <a:r>
                        <a:rPr lang="en-RS" sz="1400" b="1" i="0" dirty="0">
                          <a:solidFill>
                            <a:schemeClr val="bg1"/>
                          </a:solidFill>
                          <a:latin typeface="Human Sans" pitchFamily="2" charset="77"/>
                        </a:rPr>
                        <a:t>Project manager: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8B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R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R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R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R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R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R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R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R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R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R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R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R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R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R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R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4161161"/>
                  </a:ext>
                </a:extLst>
              </a:tr>
              <a:tr h="512805">
                <a:tc gridSpan="2" vMerge="1">
                  <a:txBody>
                    <a:bodyPr/>
                    <a:lstStyle/>
                    <a:p>
                      <a:pPr algn="ctr"/>
                      <a:endParaRPr lang="en-R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sz="1000" b="0" i="0" dirty="0">
                          <a:solidFill>
                            <a:schemeClr val="tx1"/>
                          </a:solidFill>
                          <a:latin typeface="Human Sans Medium" pitchFamily="2" charset="77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sz="1000" b="0" i="0" dirty="0">
                          <a:solidFill>
                            <a:schemeClr val="tx1"/>
                          </a:solidFill>
                          <a:latin typeface="Human Sans Medium" pitchFamily="2" charset="77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sz="1000" b="0" i="0" dirty="0">
                          <a:solidFill>
                            <a:schemeClr val="tx1"/>
                          </a:solidFill>
                          <a:latin typeface="Human Sans Medium" pitchFamily="2" charset="77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sz="1000" b="0" i="0" dirty="0">
                          <a:solidFill>
                            <a:schemeClr val="tx1"/>
                          </a:solidFill>
                          <a:latin typeface="Human Sans Medium" pitchFamily="2" charset="77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sz="1000" b="0" i="0" dirty="0">
                          <a:solidFill>
                            <a:schemeClr val="tx1"/>
                          </a:solidFill>
                          <a:latin typeface="Human Sans Medium" pitchFamily="2" charset="77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sz="1000" b="0" i="0" dirty="0">
                          <a:solidFill>
                            <a:schemeClr val="tx1"/>
                          </a:solidFill>
                          <a:latin typeface="Human Sans Medium" pitchFamily="2" charset="77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sz="1000" b="0" i="0" dirty="0">
                          <a:solidFill>
                            <a:schemeClr val="tx1"/>
                          </a:solidFill>
                          <a:latin typeface="Human Sans Medium" pitchFamily="2" charset="77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sz="1000" b="0" i="0" dirty="0">
                          <a:solidFill>
                            <a:schemeClr val="tx1"/>
                          </a:solidFill>
                          <a:latin typeface="Human Sans Medium" pitchFamily="2" charset="77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sz="1000" b="0" i="0" dirty="0">
                          <a:solidFill>
                            <a:schemeClr val="tx1"/>
                          </a:solidFill>
                          <a:latin typeface="Human Sans Medium" pitchFamily="2" charset="77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sz="1000" b="0" i="0" dirty="0">
                          <a:solidFill>
                            <a:schemeClr val="tx1"/>
                          </a:solidFill>
                          <a:latin typeface="Human Sans Medium" pitchFamily="2" charset="77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sz="1000" b="0" i="0" dirty="0">
                          <a:solidFill>
                            <a:schemeClr val="tx1"/>
                          </a:solidFill>
                          <a:latin typeface="Human Sans Medium" pitchFamily="2" charset="77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sz="1000" b="0" i="0" dirty="0">
                          <a:solidFill>
                            <a:schemeClr val="tx1"/>
                          </a:solidFill>
                          <a:latin typeface="Human Sans Medium" pitchFamily="2" charset="77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sz="1000" b="0" i="0" dirty="0">
                          <a:solidFill>
                            <a:schemeClr val="tx1"/>
                          </a:solidFill>
                          <a:latin typeface="Human Sans Medium" pitchFamily="2" charset="77"/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sz="1000" b="0" i="0" dirty="0">
                          <a:solidFill>
                            <a:schemeClr val="tx1"/>
                          </a:solidFill>
                          <a:latin typeface="Human Sans Medium" pitchFamily="2" charset="77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sz="1000" b="0" i="0" dirty="0">
                          <a:solidFill>
                            <a:schemeClr val="tx1"/>
                          </a:solidFill>
                          <a:latin typeface="Human Sans Medium" pitchFamily="2" charset="77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sz="1000" b="0" i="0" dirty="0">
                          <a:solidFill>
                            <a:schemeClr val="tx1"/>
                          </a:solidFill>
                          <a:latin typeface="Human Sans Medium" pitchFamily="2" charset="77"/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sz="1000" b="0" i="0" dirty="0">
                          <a:solidFill>
                            <a:schemeClr val="tx1"/>
                          </a:solidFill>
                          <a:latin typeface="Human Sans Medium" pitchFamily="2" charset="77"/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sz="1000" b="0" i="0" dirty="0">
                          <a:solidFill>
                            <a:schemeClr val="tx1"/>
                          </a:solidFill>
                          <a:latin typeface="Human Sans Medium" pitchFamily="2" charset="77"/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sz="1000" b="0" i="0" dirty="0">
                          <a:solidFill>
                            <a:schemeClr val="tx1"/>
                          </a:solidFill>
                          <a:latin typeface="Human Sans Medium" pitchFamily="2" charset="77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sz="1000" b="0" i="0" dirty="0">
                          <a:solidFill>
                            <a:schemeClr val="tx1"/>
                          </a:solidFill>
                          <a:latin typeface="Human Sans Medium" pitchFamily="2" charset="77"/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sz="1000" b="0" i="0" dirty="0">
                          <a:solidFill>
                            <a:schemeClr val="tx1"/>
                          </a:solidFill>
                          <a:latin typeface="Human Sans Medium" pitchFamily="2" charset="77"/>
                        </a:rPr>
                        <a:t>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sz="1000" b="0" i="0" dirty="0">
                          <a:solidFill>
                            <a:schemeClr val="tx1"/>
                          </a:solidFill>
                          <a:latin typeface="Human Sans Medium" pitchFamily="2" charset="77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sz="1000" b="0" i="0" dirty="0">
                          <a:solidFill>
                            <a:schemeClr val="tx1"/>
                          </a:solidFill>
                          <a:latin typeface="Human Sans Medium" pitchFamily="2" charset="77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sz="1000" b="0" i="0" dirty="0">
                          <a:solidFill>
                            <a:schemeClr val="tx1"/>
                          </a:solidFill>
                          <a:latin typeface="Human Sans Medium" pitchFamily="2" charset="77"/>
                        </a:rPr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sz="1000" b="0" i="0" dirty="0">
                          <a:solidFill>
                            <a:schemeClr val="tx1"/>
                          </a:solidFill>
                          <a:latin typeface="Human Sans Medium" pitchFamily="2" charset="77"/>
                        </a:rPr>
                        <a:t>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sz="1000" b="0" i="0" dirty="0">
                          <a:solidFill>
                            <a:schemeClr val="tx1"/>
                          </a:solidFill>
                          <a:latin typeface="Human Sans Medium" pitchFamily="2" charset="77"/>
                        </a:rPr>
                        <a:t>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sz="1000" b="0" i="0" dirty="0">
                          <a:solidFill>
                            <a:schemeClr val="tx1"/>
                          </a:solidFill>
                          <a:latin typeface="Human Sans Medium" pitchFamily="2" charset="77"/>
                        </a:rPr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sz="1000" b="0" i="0" dirty="0">
                          <a:solidFill>
                            <a:schemeClr val="tx1"/>
                          </a:solidFill>
                          <a:latin typeface="Human Sans Medium" pitchFamily="2" charset="77"/>
                        </a:rPr>
                        <a:t>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sz="1000" b="0" i="0" dirty="0">
                          <a:solidFill>
                            <a:schemeClr val="tx1"/>
                          </a:solidFill>
                          <a:latin typeface="Human Sans Medium" pitchFamily="2" charset="77"/>
                        </a:rPr>
                        <a:t>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sz="1000" b="0" i="0" dirty="0">
                          <a:solidFill>
                            <a:schemeClr val="tx1"/>
                          </a:solidFill>
                          <a:latin typeface="Human Sans Medium" pitchFamily="2" charset="77"/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sz="1000" b="0" i="0" dirty="0">
                          <a:solidFill>
                            <a:schemeClr val="tx1"/>
                          </a:solidFill>
                          <a:latin typeface="Human Sans Medium" pitchFamily="2" charset="77"/>
                        </a:rPr>
                        <a:t>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6851417"/>
                  </a:ext>
                </a:extLst>
              </a:tr>
              <a:tr h="512805">
                <a:tc>
                  <a:txBody>
                    <a:bodyPr/>
                    <a:lstStyle/>
                    <a:p>
                      <a:pPr algn="ctr"/>
                      <a:r>
                        <a:rPr lang="en-RS" sz="1100" b="0" i="0" dirty="0">
                          <a:solidFill>
                            <a:schemeClr val="bg1"/>
                          </a:solidFill>
                          <a:latin typeface="Human Sans" pitchFamily="2" charset="77"/>
                        </a:rPr>
                        <a:t>Task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8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sz="1100" b="0" i="0" dirty="0">
                          <a:solidFill>
                            <a:schemeClr val="tx1"/>
                          </a:solidFill>
                          <a:latin typeface="Human Sans Medium" pitchFamily="2" charset="77"/>
                        </a:rPr>
                        <a:t>Task owner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8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8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8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8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633819"/>
                  </a:ext>
                </a:extLst>
              </a:tr>
              <a:tr h="512805">
                <a:tc>
                  <a:txBody>
                    <a:bodyPr/>
                    <a:lstStyle/>
                    <a:p>
                      <a:pPr algn="ctr"/>
                      <a:r>
                        <a:rPr lang="en-RS" sz="1100" b="0" i="0" dirty="0">
                          <a:solidFill>
                            <a:schemeClr val="bg1"/>
                          </a:solidFill>
                          <a:latin typeface="Human Sans" pitchFamily="2" charset="77"/>
                        </a:rPr>
                        <a:t>Task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8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sz="1100" b="0" i="0" dirty="0">
                          <a:solidFill>
                            <a:schemeClr val="tx1"/>
                          </a:solidFill>
                          <a:latin typeface="Human Sans Medium" pitchFamily="2" charset="77"/>
                        </a:rPr>
                        <a:t>Task owner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8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8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965511"/>
                  </a:ext>
                </a:extLst>
              </a:tr>
              <a:tr h="512805">
                <a:tc>
                  <a:txBody>
                    <a:bodyPr/>
                    <a:lstStyle/>
                    <a:p>
                      <a:pPr algn="ctr"/>
                      <a:r>
                        <a:rPr lang="en-RS" sz="1100" b="0" i="0" dirty="0">
                          <a:solidFill>
                            <a:schemeClr val="bg1"/>
                          </a:solidFill>
                          <a:latin typeface="Human Sans" pitchFamily="2" charset="77"/>
                        </a:rPr>
                        <a:t>Task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8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sz="1100" b="0" i="0" dirty="0">
                          <a:solidFill>
                            <a:schemeClr val="tx1"/>
                          </a:solidFill>
                          <a:latin typeface="Human Sans Medium" pitchFamily="2" charset="77"/>
                        </a:rPr>
                        <a:t>Task owner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8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8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8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8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210931"/>
                  </a:ext>
                </a:extLst>
              </a:tr>
              <a:tr h="512805">
                <a:tc>
                  <a:txBody>
                    <a:bodyPr/>
                    <a:lstStyle/>
                    <a:p>
                      <a:pPr algn="ctr"/>
                      <a:r>
                        <a:rPr lang="en-RS" sz="1100" b="0" i="0" dirty="0">
                          <a:solidFill>
                            <a:schemeClr val="bg1"/>
                          </a:solidFill>
                          <a:latin typeface="Human Sans" pitchFamily="2" charset="77"/>
                        </a:rPr>
                        <a:t>Task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8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sz="1100" b="0" i="0" dirty="0">
                          <a:solidFill>
                            <a:schemeClr val="tx1"/>
                          </a:solidFill>
                          <a:latin typeface="Human Sans Medium" pitchFamily="2" charset="77"/>
                        </a:rPr>
                        <a:t>Task owner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8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8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8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967403"/>
                  </a:ext>
                </a:extLst>
              </a:tr>
              <a:tr h="512805">
                <a:tc>
                  <a:txBody>
                    <a:bodyPr/>
                    <a:lstStyle/>
                    <a:p>
                      <a:pPr algn="ctr"/>
                      <a:r>
                        <a:rPr lang="en-RS" sz="1100" b="0" i="0" dirty="0">
                          <a:solidFill>
                            <a:schemeClr val="bg1"/>
                          </a:solidFill>
                          <a:latin typeface="Human Sans" pitchFamily="2" charset="77"/>
                        </a:rPr>
                        <a:t>Task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8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sz="1100" b="0" i="0" dirty="0">
                          <a:solidFill>
                            <a:schemeClr val="tx1"/>
                          </a:solidFill>
                          <a:latin typeface="Human Sans Medium" pitchFamily="2" charset="77"/>
                        </a:rPr>
                        <a:t>Task owner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8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8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8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8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621146"/>
                  </a:ext>
                </a:extLst>
              </a:tr>
              <a:tr h="512805">
                <a:tc>
                  <a:txBody>
                    <a:bodyPr/>
                    <a:lstStyle/>
                    <a:p>
                      <a:pPr algn="ctr"/>
                      <a:r>
                        <a:rPr lang="en-RS" sz="1100" b="0" i="0" dirty="0">
                          <a:solidFill>
                            <a:schemeClr val="bg1"/>
                          </a:solidFill>
                          <a:latin typeface="Human Sans" pitchFamily="2" charset="77"/>
                        </a:rPr>
                        <a:t>Task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8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sz="1100" b="0" i="0" dirty="0">
                          <a:solidFill>
                            <a:schemeClr val="tx1"/>
                          </a:solidFill>
                          <a:latin typeface="Human Sans Medium" pitchFamily="2" charset="77"/>
                        </a:rPr>
                        <a:t>Task owner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8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8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654143"/>
                  </a:ext>
                </a:extLst>
              </a:tr>
              <a:tr h="512805">
                <a:tc>
                  <a:txBody>
                    <a:bodyPr/>
                    <a:lstStyle/>
                    <a:p>
                      <a:pPr algn="ctr"/>
                      <a:r>
                        <a:rPr lang="en-RS" sz="1100" b="0" i="0" dirty="0">
                          <a:solidFill>
                            <a:schemeClr val="bg1"/>
                          </a:solidFill>
                          <a:latin typeface="Human Sans" pitchFamily="2" charset="77"/>
                        </a:rPr>
                        <a:t>Task 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8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sz="1100" b="0" i="0" dirty="0">
                          <a:solidFill>
                            <a:schemeClr val="tx1"/>
                          </a:solidFill>
                          <a:latin typeface="Human Sans Medium" pitchFamily="2" charset="77"/>
                        </a:rPr>
                        <a:t>Task owner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8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8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8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8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8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900700"/>
                  </a:ext>
                </a:extLst>
              </a:tr>
              <a:tr h="512805">
                <a:tc>
                  <a:txBody>
                    <a:bodyPr/>
                    <a:lstStyle/>
                    <a:p>
                      <a:pPr algn="ctr"/>
                      <a:r>
                        <a:rPr lang="en-RS" sz="1100" b="0" i="0" dirty="0">
                          <a:solidFill>
                            <a:schemeClr val="bg1"/>
                          </a:solidFill>
                          <a:latin typeface="Human Sans" pitchFamily="2" charset="77"/>
                        </a:rPr>
                        <a:t>Task 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8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sz="1100" b="0" i="0" dirty="0">
                          <a:solidFill>
                            <a:schemeClr val="tx1"/>
                          </a:solidFill>
                          <a:latin typeface="Human Sans Medium" pitchFamily="2" charset="77"/>
                        </a:rPr>
                        <a:t>Task owner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8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721960"/>
                  </a:ext>
                </a:extLst>
              </a:tr>
              <a:tr h="512805">
                <a:tc>
                  <a:txBody>
                    <a:bodyPr/>
                    <a:lstStyle/>
                    <a:p>
                      <a:pPr algn="ctr"/>
                      <a:r>
                        <a:rPr lang="en-RS" sz="1100" b="0" i="0" dirty="0">
                          <a:solidFill>
                            <a:schemeClr val="bg1"/>
                          </a:solidFill>
                          <a:latin typeface="Human Sans" pitchFamily="2" charset="77"/>
                        </a:rPr>
                        <a:t>Task 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8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sz="1100" b="0" i="0" dirty="0">
                          <a:solidFill>
                            <a:schemeClr val="tx1"/>
                          </a:solidFill>
                          <a:latin typeface="Human Sans Medium" pitchFamily="2" charset="77"/>
                        </a:rPr>
                        <a:t>Task owner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8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8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223205"/>
                  </a:ext>
                </a:extLst>
              </a:tr>
              <a:tr h="512805">
                <a:tc>
                  <a:txBody>
                    <a:bodyPr/>
                    <a:lstStyle/>
                    <a:p>
                      <a:pPr algn="ctr"/>
                      <a:r>
                        <a:rPr lang="en-RS" sz="1100" b="0" i="0" dirty="0">
                          <a:solidFill>
                            <a:schemeClr val="bg1"/>
                          </a:solidFill>
                          <a:latin typeface="Human Sans" pitchFamily="2" charset="77"/>
                        </a:rPr>
                        <a:t>Task 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8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RS" sz="1100" b="0" i="0" dirty="0">
                          <a:solidFill>
                            <a:schemeClr val="tx1"/>
                          </a:solidFill>
                          <a:latin typeface="Human Sans Medium" pitchFamily="2" charset="77"/>
                        </a:rPr>
                        <a:t>Task owner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8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8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R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11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71034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E63D1C0-CD7A-86B5-26A5-53719BB86B79}"/>
              </a:ext>
            </a:extLst>
          </p:cNvPr>
          <p:cNvSpPr txBox="1"/>
          <p:nvPr/>
        </p:nvSpPr>
        <p:spPr>
          <a:xfrm>
            <a:off x="0" y="6513152"/>
            <a:ext cx="60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RS" sz="1400" dirty="0">
                <a:latin typeface="Human Sans" pitchFamily="2" charset="77"/>
              </a:rPr>
              <a:t>Keep track of your project’s progress and performance with </a:t>
            </a:r>
            <a:r>
              <a:rPr lang="en-RS" sz="1400" dirty="0">
                <a:hlinkClick r:id="rId2"/>
              </a:rPr>
              <a:t>Plaky.com</a:t>
            </a:r>
            <a:endParaRPr lang="en-RS" sz="1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12D0DF1-ED90-5983-3296-C1033C14BDDE}"/>
              </a:ext>
            </a:extLst>
          </p:cNvPr>
          <p:cNvSpPr/>
          <p:nvPr/>
        </p:nvSpPr>
        <p:spPr>
          <a:xfrm>
            <a:off x="98853" y="123568"/>
            <a:ext cx="1504522" cy="1032132"/>
          </a:xfrm>
          <a:prstGeom prst="rect">
            <a:avLst/>
          </a:prstGeom>
          <a:solidFill>
            <a:srgbClr val="12111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5C5F17B-8B2E-0AAF-F2A8-20985D895C5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10380" y="461370"/>
            <a:ext cx="1081468" cy="35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077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210</Words>
  <Application>Microsoft Macintosh PowerPoint</Application>
  <PresentationFormat>Widescreen</PresentationFormat>
  <Paragraphs>119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Aptos</vt:lpstr>
      <vt:lpstr>Aptos Display</vt:lpstr>
      <vt:lpstr>Arial</vt:lpstr>
      <vt:lpstr>Human Sans</vt:lpstr>
      <vt:lpstr>Human Sans Light</vt:lpstr>
      <vt:lpstr>Human Sans Medium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Tamara Kalaba</dc:creator>
  <cp:lastModifiedBy>Dunja Rajic</cp:lastModifiedBy>
  <cp:revision>14</cp:revision>
  <dcterms:created xsi:type="dcterms:W3CDTF">2024-04-10T13:01:28Z</dcterms:created>
  <dcterms:modified xsi:type="dcterms:W3CDTF">2024-04-15T13:07:14Z</dcterms:modified>
</cp:coreProperties>
</file>