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8BFF"/>
    <a:srgbClr val="1211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DDBA00-792A-0543-86CF-604BDCBD90D7}" v="305" dt="2024-04-11T12:57:00.2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7"/>
  </p:normalViewPr>
  <p:slideViewPr>
    <p:cSldViewPr snapToGrid="0">
      <p:cViewPr varScale="1">
        <p:scale>
          <a:sx n="104" d="100"/>
          <a:sy n="104" d="100"/>
        </p:scale>
        <p:origin x="89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mara Kalaba" userId="f0fa28f8f53b2837" providerId="LiveId" clId="{17DDBA00-792A-0543-86CF-604BDCBD90D7}"/>
    <pc:docChg chg="undo custSel modSld">
      <pc:chgData name="Tamara Kalaba" userId="f0fa28f8f53b2837" providerId="LiveId" clId="{17DDBA00-792A-0543-86CF-604BDCBD90D7}" dt="2024-04-11T12:57:00.211" v="293" actId="27918"/>
      <pc:docMkLst>
        <pc:docMk/>
      </pc:docMkLst>
      <pc:sldChg chg="addSp delSp modSp mod">
        <pc:chgData name="Tamara Kalaba" userId="f0fa28f8f53b2837" providerId="LiveId" clId="{17DDBA00-792A-0543-86CF-604BDCBD90D7}" dt="2024-04-11T12:57:00.211" v="293" actId="27918"/>
        <pc:sldMkLst>
          <pc:docMk/>
          <pc:sldMk cId="1739954279" sldId="256"/>
        </pc:sldMkLst>
        <pc:spChg chg="del">
          <ac:chgData name="Tamara Kalaba" userId="f0fa28f8f53b2837" providerId="LiveId" clId="{17DDBA00-792A-0543-86CF-604BDCBD90D7}" dt="2024-04-11T11:55:04.791" v="0" actId="478"/>
          <ac:spMkLst>
            <pc:docMk/>
            <pc:sldMk cId="1739954279" sldId="256"/>
            <ac:spMk id="2" creationId="{15049791-A239-00CB-D5D3-D384F34BA636}"/>
          </ac:spMkLst>
        </pc:spChg>
        <pc:spChg chg="add mod">
          <ac:chgData name="Tamara Kalaba" userId="f0fa28f8f53b2837" providerId="LiveId" clId="{17DDBA00-792A-0543-86CF-604BDCBD90D7}" dt="2024-04-11T12:44:40.167" v="219"/>
          <ac:spMkLst>
            <pc:docMk/>
            <pc:sldMk cId="1739954279" sldId="256"/>
            <ac:spMk id="2" creationId="{A0A6800F-59B3-2D37-EA5E-16C100E0BE82}"/>
          </ac:spMkLst>
        </pc:spChg>
        <pc:spChg chg="del">
          <ac:chgData name="Tamara Kalaba" userId="f0fa28f8f53b2837" providerId="LiveId" clId="{17DDBA00-792A-0543-86CF-604BDCBD90D7}" dt="2024-04-11T11:55:07.373" v="1" actId="478"/>
          <ac:spMkLst>
            <pc:docMk/>
            <pc:sldMk cId="1739954279" sldId="256"/>
            <ac:spMk id="3" creationId="{6457C0FC-5A1F-CA3F-B640-C21034B5D68E}"/>
          </ac:spMkLst>
        </pc:spChg>
        <pc:spChg chg="add mod">
          <ac:chgData name="Tamara Kalaba" userId="f0fa28f8f53b2837" providerId="LiveId" clId="{17DDBA00-792A-0543-86CF-604BDCBD90D7}" dt="2024-04-11T12:49:07.546" v="261" actId="1076"/>
          <ac:spMkLst>
            <pc:docMk/>
            <pc:sldMk cId="1739954279" sldId="256"/>
            <ac:spMk id="5" creationId="{DD7739D8-6151-EEA7-475E-D6B231A19135}"/>
          </ac:spMkLst>
        </pc:spChg>
        <pc:spChg chg="add del mod">
          <ac:chgData name="Tamara Kalaba" userId="f0fa28f8f53b2837" providerId="LiveId" clId="{17DDBA00-792A-0543-86CF-604BDCBD90D7}" dt="2024-04-11T12:41:46.814" v="204" actId="478"/>
          <ac:spMkLst>
            <pc:docMk/>
            <pc:sldMk cId="1739954279" sldId="256"/>
            <ac:spMk id="6" creationId="{A161B797-CE4C-D96B-05E0-567BAEB90670}"/>
          </ac:spMkLst>
        </pc:spChg>
        <pc:spChg chg="add mod">
          <ac:chgData name="Tamara Kalaba" userId="f0fa28f8f53b2837" providerId="LiveId" clId="{17DDBA00-792A-0543-86CF-604BDCBD90D7}" dt="2024-04-11T12:47:25.880" v="258" actId="1076"/>
          <ac:spMkLst>
            <pc:docMk/>
            <pc:sldMk cId="1739954279" sldId="256"/>
            <ac:spMk id="11" creationId="{5FC1A548-363F-CEC0-3814-47DA7899556E}"/>
          </ac:spMkLst>
        </pc:spChg>
        <pc:graphicFrameChg chg="add mod">
          <ac:chgData name="Tamara Kalaba" userId="f0fa28f8f53b2837" providerId="LiveId" clId="{17DDBA00-792A-0543-86CF-604BDCBD90D7}" dt="2024-04-11T12:56:43.447" v="288" actId="14861"/>
          <ac:graphicFrameMkLst>
            <pc:docMk/>
            <pc:sldMk cId="1739954279" sldId="256"/>
            <ac:graphicFrameMk id="4" creationId="{D2A8227A-DCC2-3AAF-E404-69CF24442803}"/>
          </ac:graphicFrameMkLst>
        </pc:graphicFrameChg>
        <pc:cxnChg chg="add del mod">
          <ac:chgData name="Tamara Kalaba" userId="f0fa28f8f53b2837" providerId="LiveId" clId="{17DDBA00-792A-0543-86CF-604BDCBD90D7}" dt="2024-04-11T12:45:41.715" v="226" actId="11529"/>
          <ac:cxnSpMkLst>
            <pc:docMk/>
            <pc:sldMk cId="1739954279" sldId="256"/>
            <ac:cxnSpMk id="6" creationId="{C62A2E43-77E1-F72D-28E8-B3626F502830}"/>
          </ac:cxnSpMkLst>
        </pc:cxnChg>
        <pc:cxnChg chg="add del mod">
          <ac:chgData name="Tamara Kalaba" userId="f0fa28f8f53b2837" providerId="LiveId" clId="{17DDBA00-792A-0543-86CF-604BDCBD90D7}" dt="2024-04-11T12:46:10.139" v="230" actId="11529"/>
          <ac:cxnSpMkLst>
            <pc:docMk/>
            <pc:sldMk cId="1739954279" sldId="256"/>
            <ac:cxnSpMk id="9" creationId="{B138594C-46F9-DE50-5368-2CF45A22B3D6}"/>
          </ac:cxnSpMkLst>
        </pc:cxn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 b="0" i="0" dirty="0">
                <a:solidFill>
                  <a:srgbClr val="4D8BFF"/>
                </a:solidFill>
                <a:latin typeface="Human Sans Medium" pitchFamily="2" charset="77"/>
              </a:rPr>
              <a:t>Project title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R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Start date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Task 1</c:v>
                </c:pt>
                <c:pt idx="1">
                  <c:v>Task 2</c:v>
                </c:pt>
                <c:pt idx="2">
                  <c:v>Task 3</c:v>
                </c:pt>
                <c:pt idx="3">
                  <c:v>Task 4</c:v>
                </c:pt>
                <c:pt idx="4">
                  <c:v>Task 5</c:v>
                </c:pt>
                <c:pt idx="5">
                  <c:v>Milestone</c:v>
                </c:pt>
                <c:pt idx="6">
                  <c:v>Task 6</c:v>
                </c:pt>
                <c:pt idx="7">
                  <c:v>Task 7</c:v>
                </c:pt>
                <c:pt idx="8">
                  <c:v>Task 8</c:v>
                </c:pt>
                <c:pt idx="9">
                  <c:v>Task 9</c:v>
                </c:pt>
              </c:strCache>
            </c:strRef>
          </c:cat>
          <c:val>
            <c:numRef>
              <c:f>Sheet1!$B$2:$B$11</c:f>
              <c:numCache>
                <c:formatCode>m\/d</c:formatCode>
                <c:ptCount val="10"/>
                <c:pt idx="0">
                  <c:v>45355</c:v>
                </c:pt>
                <c:pt idx="1">
                  <c:v>45359</c:v>
                </c:pt>
                <c:pt idx="2">
                  <c:v>45364</c:v>
                </c:pt>
                <c:pt idx="3">
                  <c:v>45369</c:v>
                </c:pt>
                <c:pt idx="4">
                  <c:v>45372</c:v>
                </c:pt>
                <c:pt idx="5">
                  <c:v>45376</c:v>
                </c:pt>
                <c:pt idx="6">
                  <c:v>45377</c:v>
                </c:pt>
                <c:pt idx="7">
                  <c:v>45390</c:v>
                </c:pt>
                <c:pt idx="8">
                  <c:v>45394</c:v>
                </c:pt>
                <c:pt idx="9">
                  <c:v>45399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28-0640-9730-CD8A93F7E42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End date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Task 1</c:v>
                </c:pt>
                <c:pt idx="1">
                  <c:v>Task 2</c:v>
                </c:pt>
                <c:pt idx="2">
                  <c:v>Task 3</c:v>
                </c:pt>
                <c:pt idx="3">
                  <c:v>Task 4</c:v>
                </c:pt>
                <c:pt idx="4">
                  <c:v>Task 5</c:v>
                </c:pt>
                <c:pt idx="5">
                  <c:v>Milestone</c:v>
                </c:pt>
                <c:pt idx="6">
                  <c:v>Task 6</c:v>
                </c:pt>
                <c:pt idx="7">
                  <c:v>Task 7</c:v>
                </c:pt>
                <c:pt idx="8">
                  <c:v>Task 8</c:v>
                </c:pt>
                <c:pt idx="9">
                  <c:v>Task 9</c:v>
                </c:pt>
              </c:strCache>
            </c:strRef>
          </c:cat>
          <c:val>
            <c:numRef>
              <c:f>Sheet1!$C$2:$C$11</c:f>
            </c:numRef>
          </c:val>
          <c:extLst>
            <c:ext xmlns:c16="http://schemas.microsoft.com/office/drawing/2014/chart" uri="{C3380CC4-5D6E-409C-BE32-E72D297353CC}">
              <c16:uniqueId val="{00000001-1528-0640-9730-CD8A93F7E42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Duration</c:v>
                </c:pt>
              </c:strCache>
            </c:strRef>
          </c:tx>
          <c:spPr>
            <a:solidFill>
              <a:srgbClr val="4D8BFF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12111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528-0640-9730-CD8A93F7E428}"/>
              </c:ext>
            </c:extLst>
          </c:dPt>
          <c:cat>
            <c:strRef>
              <c:f>Sheet1!$A$2:$A$11</c:f>
              <c:strCache>
                <c:ptCount val="10"/>
                <c:pt idx="0">
                  <c:v>Task 1</c:v>
                </c:pt>
                <c:pt idx="1">
                  <c:v>Task 2</c:v>
                </c:pt>
                <c:pt idx="2">
                  <c:v>Task 3</c:v>
                </c:pt>
                <c:pt idx="3">
                  <c:v>Task 4</c:v>
                </c:pt>
                <c:pt idx="4">
                  <c:v>Task 5</c:v>
                </c:pt>
                <c:pt idx="5">
                  <c:v>Milestone</c:v>
                </c:pt>
                <c:pt idx="6">
                  <c:v>Task 6</c:v>
                </c:pt>
                <c:pt idx="7">
                  <c:v>Task 7</c:v>
                </c:pt>
                <c:pt idx="8">
                  <c:v>Task 8</c:v>
                </c:pt>
                <c:pt idx="9">
                  <c:v>Task 9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4</c:v>
                </c:pt>
                <c:pt idx="1">
                  <c:v>5</c:v>
                </c:pt>
                <c:pt idx="2">
                  <c:v>5</c:v>
                </c:pt>
                <c:pt idx="3">
                  <c:v>3</c:v>
                </c:pt>
                <c:pt idx="4">
                  <c:v>4</c:v>
                </c:pt>
                <c:pt idx="5">
                  <c:v>1</c:v>
                </c:pt>
                <c:pt idx="6">
                  <c:v>13</c:v>
                </c:pt>
                <c:pt idx="7">
                  <c:v>4</c:v>
                </c:pt>
                <c:pt idx="8">
                  <c:v>5</c:v>
                </c:pt>
                <c:pt idx="9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528-0640-9730-CD8A93F7E4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2"/>
        <c:overlap val="100"/>
        <c:axId val="26054704"/>
        <c:axId val="918414400"/>
      </c:barChart>
      <c:catAx>
        <c:axId val="2605470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uman Sans Medium" pitchFamily="2" charset="77"/>
                <a:ea typeface="+mn-ea"/>
                <a:cs typeface="+mn-cs"/>
              </a:defRPr>
            </a:pPr>
            <a:endParaRPr lang="en-RS"/>
          </a:p>
        </c:txPr>
        <c:crossAx val="918414400"/>
        <c:crossesAt val="45325"/>
        <c:auto val="1"/>
        <c:lblAlgn val="ctr"/>
        <c:lblOffset val="100"/>
        <c:noMultiLvlLbl val="0"/>
      </c:catAx>
      <c:valAx>
        <c:axId val="918414400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bg2">
                  <a:lumMod val="90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m\/d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uman Sans Medium" pitchFamily="2" charset="77"/>
                <a:ea typeface="+mn-ea"/>
                <a:cs typeface="+mn-cs"/>
              </a:defRPr>
            </a:pPr>
            <a:endParaRPr lang="en-RS"/>
          </a:p>
        </c:txPr>
        <c:crossAx val="26054704"/>
        <c:crosses val="autoZero"/>
        <c:crossBetween val="between"/>
        <c:majorUnit val="7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762F5-A24F-8777-07D2-C85FA57986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R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6BBE09-E34A-B4A7-4FD0-A7271637C9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640A4F-922E-DC66-9498-ED8C2135B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94D3A-DDEF-9D47-8B3B-08A910007087}" type="datetimeFigureOut">
              <a:rPr lang="en-RS" smtClean="0"/>
              <a:t>16.4.24.</a:t>
            </a:fld>
            <a:endParaRPr lang="e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1949F9-58E3-DFF5-6EF6-C5FD632D0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883067-A2D9-833A-2E7D-09FBC7FBF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0C2E-5ADC-2841-865A-70D53B2AA389}" type="slidenum">
              <a:rPr lang="en-RS" smtClean="0"/>
              <a:t>‹#›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2155817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6EAA3-D58F-36E5-E47E-6A407F7C2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R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5F7877-07BD-9DC3-0678-38DF9DB989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16B739-341B-AFF1-397D-5A3D1246A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94D3A-DDEF-9D47-8B3B-08A910007087}" type="datetimeFigureOut">
              <a:rPr lang="en-RS" smtClean="0"/>
              <a:t>16.4.24.</a:t>
            </a:fld>
            <a:endParaRPr lang="e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C0E478-83DD-375E-4DE4-785710964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37A864-03C1-9225-7145-5AB9B54BF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0C2E-5ADC-2841-865A-70D53B2AA389}" type="slidenum">
              <a:rPr lang="en-RS" smtClean="0"/>
              <a:t>‹#›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4126635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2E8F95-76BB-8173-613D-EA6BA57C12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R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E74484-4483-AB1C-F2DB-31C00ED6F7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A5174E-F257-15A8-9AE6-1582DAE94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94D3A-DDEF-9D47-8B3B-08A910007087}" type="datetimeFigureOut">
              <a:rPr lang="en-RS" smtClean="0"/>
              <a:t>16.4.24.</a:t>
            </a:fld>
            <a:endParaRPr lang="e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FA9EE7-352C-4879-7598-02425FAA6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B08302-FEC6-5EDD-34EE-1DFEEEE0F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0C2E-5ADC-2841-865A-70D53B2AA389}" type="slidenum">
              <a:rPr lang="en-RS" smtClean="0"/>
              <a:t>‹#›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1658809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3739F-4037-0823-0713-9B59B2234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EF9C5F-C743-9215-C7CE-E0FF0774CB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72487E-9624-D2CE-1424-570D6A579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94D3A-DDEF-9D47-8B3B-08A910007087}" type="datetimeFigureOut">
              <a:rPr lang="en-RS" smtClean="0"/>
              <a:t>16.4.24.</a:t>
            </a:fld>
            <a:endParaRPr lang="e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3C4B49-B0B4-7AD3-27E3-1C0F039BC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2C9F6-BB9F-93A6-6AFD-B534DD126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0C2E-5ADC-2841-865A-70D53B2AA389}" type="slidenum">
              <a:rPr lang="en-RS" smtClean="0"/>
              <a:t>‹#›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894363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4BD35-9491-A888-2994-D1C80C7A7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0BF8FD-7EC4-9FFD-E733-4079F58F98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17E9E3-E277-E10E-51C7-EB1EAE143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94D3A-DDEF-9D47-8B3B-08A910007087}" type="datetimeFigureOut">
              <a:rPr lang="en-RS" smtClean="0"/>
              <a:t>16.4.24.</a:t>
            </a:fld>
            <a:endParaRPr lang="e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A6C8AF-B62F-BC8B-FD48-1D279F6BA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654EB-A8B1-D5BD-65F7-533B4EF53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0C2E-5ADC-2841-865A-70D53B2AA389}" type="slidenum">
              <a:rPr lang="en-RS" smtClean="0"/>
              <a:t>‹#›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787126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55136-AAA0-419C-E4DB-ED3FB3927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FDE53E-0BEF-0DA1-5C15-05AB9C76CB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BB6777-8631-3F7E-A858-085BAAAD47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68C9DC-E481-7E26-2ED8-4D32A901A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94D3A-DDEF-9D47-8B3B-08A910007087}" type="datetimeFigureOut">
              <a:rPr lang="en-RS" smtClean="0"/>
              <a:t>16.4.24.</a:t>
            </a:fld>
            <a:endParaRPr lang="e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7146AC-9ABC-54B2-6529-44AC1575F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E9A40C-C581-441B-33AE-B94FE2B50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0C2E-5ADC-2841-865A-70D53B2AA389}" type="slidenum">
              <a:rPr lang="en-RS" smtClean="0"/>
              <a:t>‹#›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3544198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49A92-5282-5490-3FEA-10FCC2415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6A4445-F13A-55CC-D040-85111A58F5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45F648-C086-0A39-079D-BF783AF6BD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269B95-E138-3AE6-1ED0-1115BD8DAB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9C53B4-D59D-D8AD-ACE4-EC8C8D0747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944BDD-C525-EFB4-5AE2-CFD5B8C5F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94D3A-DDEF-9D47-8B3B-08A910007087}" type="datetimeFigureOut">
              <a:rPr lang="en-RS" smtClean="0"/>
              <a:t>16.4.24.</a:t>
            </a:fld>
            <a:endParaRPr lang="en-R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A5F766-A1B6-1FD7-3040-A6E7B4B72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A6C0A5-0230-1AE9-597E-48B4EAF56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0C2E-5ADC-2841-865A-70D53B2AA389}" type="slidenum">
              <a:rPr lang="en-RS" smtClean="0"/>
              <a:t>‹#›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1646355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FFFAE-BBB8-E23F-B6A9-311FB8495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R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5B7790-5DB7-A5D0-CF79-6A95FEE41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94D3A-DDEF-9D47-8B3B-08A910007087}" type="datetimeFigureOut">
              <a:rPr lang="en-RS" smtClean="0"/>
              <a:t>16.4.24.</a:t>
            </a:fld>
            <a:endParaRPr lang="en-R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840C02-8E44-2848-E63B-5079DDE53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C78912-6892-5A4C-45C7-B919948E5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0C2E-5ADC-2841-865A-70D53B2AA389}" type="slidenum">
              <a:rPr lang="en-RS" smtClean="0"/>
              <a:t>‹#›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2362601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EE4A9E-7A86-B11A-E5E2-C89390391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94D3A-DDEF-9D47-8B3B-08A910007087}" type="datetimeFigureOut">
              <a:rPr lang="en-RS" smtClean="0"/>
              <a:t>16.4.24.</a:t>
            </a:fld>
            <a:endParaRPr lang="en-R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AB52B9-F476-D483-AE21-D2302F4A0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13B94E-22DB-D267-E7D8-4A3217AA1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0C2E-5ADC-2841-865A-70D53B2AA389}" type="slidenum">
              <a:rPr lang="en-RS" smtClean="0"/>
              <a:t>‹#›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1668336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BA99E-38F1-1789-9C68-BA3E44934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FD2F58-29D3-2A47-16E0-F4D985BD27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515E9C-E7CE-CDBD-368E-8C414C8DC1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7D40CA-9E19-0B2C-7266-9E354451D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94D3A-DDEF-9D47-8B3B-08A910007087}" type="datetimeFigureOut">
              <a:rPr lang="en-RS" smtClean="0"/>
              <a:t>16.4.24.</a:t>
            </a:fld>
            <a:endParaRPr lang="e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E1278E-73FA-5915-B520-811376F88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BB389D-145B-DBE5-8B99-CF13B8ECD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0C2E-5ADC-2841-865A-70D53B2AA389}" type="slidenum">
              <a:rPr lang="en-RS" smtClean="0"/>
              <a:t>‹#›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177073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9351C-A566-42C1-61FC-62C9D37D8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R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22ED98-649E-D92D-820B-3FC3C1564C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R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82CCDE-5F68-B387-08C0-7E1C50B8FC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DAB9EB-B39D-8F23-93BB-B376F819F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94D3A-DDEF-9D47-8B3B-08A910007087}" type="datetimeFigureOut">
              <a:rPr lang="en-RS" smtClean="0"/>
              <a:t>16.4.24.</a:t>
            </a:fld>
            <a:endParaRPr lang="e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0683B5-D910-9D67-9635-36C25CFC8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467B6F-0E2B-C04D-2A9D-C37571E78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0C2E-5ADC-2841-865A-70D53B2AA389}" type="slidenum">
              <a:rPr lang="en-RS" smtClean="0"/>
              <a:t>‹#›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3392487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13CF82-2220-B856-ECE8-5C9A36757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D085F3-3BBC-4E50-01CD-23224D160C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B9235C-0BE2-577C-F348-91A05F51FD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8694D3A-DDEF-9D47-8B3B-08A910007087}" type="datetimeFigureOut">
              <a:rPr lang="en-RS" smtClean="0"/>
              <a:t>16.4.24.</a:t>
            </a:fld>
            <a:endParaRPr lang="e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916D9C-5B50-902B-D332-A21EDF93C8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429EE8-2B03-1D0B-DB89-83EE30DE7D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E5F0C2E-5ADC-2841-865A-70D53B2AA389}" type="slidenum">
              <a:rPr lang="en-RS" smtClean="0"/>
              <a:t>‹#›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1823592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laky.com/register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2A8227A-DCC2-3AAF-E404-69CF244428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46971880"/>
              </p:ext>
            </p:extLst>
          </p:nvPr>
        </p:nvGraphicFramePr>
        <p:xfrm>
          <a:off x="177113" y="941286"/>
          <a:ext cx="11837773" cy="54725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D7739D8-6151-EEA7-475E-D6B231A19135}"/>
              </a:ext>
            </a:extLst>
          </p:cNvPr>
          <p:cNvSpPr txBox="1"/>
          <p:nvPr/>
        </p:nvSpPr>
        <p:spPr>
          <a:xfrm>
            <a:off x="75301" y="564292"/>
            <a:ext cx="4448433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RS" sz="1400" dirty="0">
                <a:latin typeface="Human Sans Medium" pitchFamily="2" charset="77"/>
              </a:rPr>
              <a:t>Project</a:t>
            </a:r>
            <a:r>
              <a:rPr lang="en-RS" sz="1600" dirty="0">
                <a:latin typeface="Human Sans Medium" pitchFamily="2" charset="77"/>
              </a:rPr>
              <a:t> manager: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0A6800F-59B3-2D37-EA5E-16C100E0BE82}"/>
              </a:ext>
            </a:extLst>
          </p:cNvPr>
          <p:cNvSpPr txBox="1"/>
          <p:nvPr/>
        </p:nvSpPr>
        <p:spPr>
          <a:xfrm>
            <a:off x="75300" y="6506633"/>
            <a:ext cx="60206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RS" sz="1400" dirty="0">
                <a:latin typeface="Human Sans" pitchFamily="2" charset="77"/>
              </a:rPr>
              <a:t>Keep track of your project’s progress and performance with </a:t>
            </a:r>
            <a:r>
              <a:rPr lang="en-RS" sz="1400" dirty="0">
                <a:hlinkClick r:id="rId3"/>
              </a:rPr>
              <a:t>Plaky.com</a:t>
            </a:r>
            <a:endParaRPr lang="en-RS" sz="1400" dirty="0"/>
          </a:p>
        </p:txBody>
      </p:sp>
      <p:pic>
        <p:nvPicPr>
          <p:cNvPr id="6" name="Picture 5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E65D084F-B039-BDB9-56E3-C829F2BED6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60314" y="204394"/>
            <a:ext cx="1454572" cy="479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954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17</Words>
  <Application>Microsoft Macintosh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Human Sans</vt:lpstr>
      <vt:lpstr>Human Sans Medium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Tamara Kalaba</dc:creator>
  <cp:lastModifiedBy>Tamara Kalaba</cp:lastModifiedBy>
  <cp:revision>4</cp:revision>
  <dcterms:created xsi:type="dcterms:W3CDTF">2024-04-11T11:31:43Z</dcterms:created>
  <dcterms:modified xsi:type="dcterms:W3CDTF">2024-04-16T09:04:07Z</dcterms:modified>
</cp:coreProperties>
</file>